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6" r:id="rId2"/>
    <p:sldId id="296" r:id="rId3"/>
    <p:sldId id="297" r:id="rId4"/>
    <p:sldId id="289" r:id="rId5"/>
    <p:sldId id="298" r:id="rId6"/>
    <p:sldId id="258" r:id="rId7"/>
    <p:sldId id="259" r:id="rId8"/>
    <p:sldId id="260" r:id="rId9"/>
    <p:sldId id="266" r:id="rId10"/>
    <p:sldId id="269" r:id="rId11"/>
    <p:sldId id="273" r:id="rId12"/>
    <p:sldId id="274" r:id="rId13"/>
    <p:sldId id="277" r:id="rId14"/>
    <p:sldId id="278" r:id="rId15"/>
    <p:sldId id="281" r:id="rId16"/>
    <p:sldId id="282" r:id="rId17"/>
    <p:sldId id="285" r:id="rId18"/>
    <p:sldId id="299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07" r:id="rId28"/>
    <p:sldId id="320" r:id="rId29"/>
    <p:sldId id="322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706A"/>
    <a:srgbClr val="A79891"/>
    <a:srgbClr val="A79A92"/>
    <a:srgbClr val="B6B8B8"/>
    <a:srgbClr val="E1E2E1"/>
    <a:srgbClr val="DEDEDE"/>
    <a:srgbClr val="878889"/>
    <a:srgbClr val="7C7D7A"/>
    <a:srgbClr val="6F7270"/>
    <a:srgbClr val="C3A6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71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Label Smoothing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ResNet</c:v>
                </c:pt>
                <c:pt idx="1">
                  <c:v>ResNet+rs</c:v>
                </c:pt>
                <c:pt idx="2">
                  <c:v>EfficientNet</c:v>
                </c:pt>
                <c:pt idx="3">
                  <c:v>EfficientNet+rs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0.436</c:v>
                </c:pt>
                <c:pt idx="1">
                  <c:v>0.373</c:v>
                </c:pt>
                <c:pt idx="2">
                  <c:v>0.443</c:v>
                </c:pt>
                <c:pt idx="3">
                  <c:v>0.318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FC-4254-BDCB-E7640F98C7E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Mel spectrogram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ResNet</c:v>
                </c:pt>
                <c:pt idx="1">
                  <c:v>ResNet+rs</c:v>
                </c:pt>
                <c:pt idx="2">
                  <c:v>EfficientNet</c:v>
                </c:pt>
                <c:pt idx="3">
                  <c:v>EfficientNet+rs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0.42399999999999999</c:v>
                </c:pt>
                <c:pt idx="1">
                  <c:v>0.36</c:v>
                </c:pt>
                <c:pt idx="2">
                  <c:v>0.42899999999999999</c:v>
                </c:pt>
                <c:pt idx="3">
                  <c:v>0.29899999999999999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FC-4254-BDCB-E7640F98C7E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Augmentations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ResNet</c:v>
                </c:pt>
                <c:pt idx="1">
                  <c:v>ResNet+rs</c:v>
                </c:pt>
                <c:pt idx="2">
                  <c:v>EfficientNet</c:v>
                </c:pt>
                <c:pt idx="3">
                  <c:v>EfficientNet+rs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0.39300000000000002</c:v>
                </c:pt>
                <c:pt idx="1">
                  <c:v>0.34100000000000003</c:v>
                </c:pt>
                <c:pt idx="2">
                  <c:v>0.41699999999999998</c:v>
                </c:pt>
                <c:pt idx="3">
                  <c:v>0.29499999999999998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FC-4254-BDCB-E7640F98C7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axId val="1249793727"/>
        <c:axId val="1249787007"/>
      </c:barChart>
      <c:catAx>
        <c:axId val="1249793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Опыты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49787007"/>
        <c:crosses val="autoZero"/>
        <c:auto val="1"/>
        <c:lblAlgn val="ctr"/>
        <c:lblOffset val="100"/>
        <c:noMultiLvlLbl val="0"/>
      </c:catAx>
      <c:valAx>
        <c:axId val="1249787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F1-csore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49793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7095ABB-DAF6-A1F9-D24F-E2359CAC46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91DE99-A899-D292-51A7-390A0CB7DB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E16D-D071-401A-BE91-6AC459BB6F5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B8D0A0-B073-E4AA-EAE9-53456EDC38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8F1158-ABCF-B06D-23D5-24A9924885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A6268-7215-4DEA-B157-93F108379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89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D7C59-6F08-4136-9EB0-CA4C4425F7CD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D6E66-EF07-4F2B-87B0-1D75098510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1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D6E66-EF07-4F2B-87B0-1D750985105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71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D6E66-EF07-4F2B-87B0-1D750985105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08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D6E66-EF07-4F2B-87B0-1D750985105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02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B0C45-1C7F-949A-763C-673BD085D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5177A2-56ED-3E17-75F8-1893C301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E8E813-AD7C-CC9A-9FFF-7BB0A22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474C8D-A26A-C547-D2C2-74E8E49D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61603E-2ED3-245E-9A17-27F8217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60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23ACA-DAAB-E8DA-D2A2-0A5775CD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CCD103-768F-A21D-91E5-F32B5170E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D97A88-84D6-9134-DB29-A854F13B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ECD599-068C-5E0B-F3FA-303849E5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5FEB8-016B-6C09-4824-1FA5EE34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17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B7B265-CD24-46C7-8B4D-256E93C4C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41B198-16DE-D39F-A2BC-05BC06187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31E48-849C-8E54-4B3E-C074A51E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5119FC-366F-050C-1D60-A4882AEA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B4854B-9BBC-ED26-918B-8EA1063E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63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B0E95-FB31-5CDC-909B-0DFCD680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C3BC90-F54B-0A71-5D94-8931226AF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CB5A80-5F5F-E268-96C7-54CC3711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AB47DD-0657-7958-038C-DCEE640C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37F4CE-EC8B-A606-808B-56125585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5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A20CB-8200-C915-1570-F92ABE4F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496033-E7A1-5BAA-3DD4-6C5B6B80B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705686-71A8-14C8-872B-1CD24852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6E8B6-FE1C-1E74-F279-840903C7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6DAA2-95BC-9E9F-5A02-721BCF4A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78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A3F37-7E01-CA8A-A54B-8A2E8D99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CFD114-6AEC-691A-10D1-B0B2D5448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2BF764-F987-B1A8-B0AF-96643256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D3145C-6570-9508-1DC2-9A1851EB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852DE8-2FA9-987B-69B8-2C18BF6F7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1C9A18-297B-E93D-5867-AB3431D2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0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9D302-C8B3-7711-CEEA-19FB3142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3E4CC8-936C-D14C-5B04-415DAA98B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776669-3E36-275A-9C67-832C63A88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C3F0DE-BBDA-0160-0786-D9E4FAB21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DAD4E4-95B7-4E28-9084-BB0721256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0A85CCA-0551-8B23-C15A-34C4B15C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416FE0-9A05-D496-F495-9CE1700C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8A9635-6D52-6777-F586-9E333B9E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34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657BE-E927-596D-58C1-432E93FF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3A34B2-8892-E689-45F7-DBC7E407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37A84D-2341-965B-543A-16C814ED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A752F1-0A24-1088-0679-8A4DA518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0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38087A-A764-E3DC-EB6A-345F9CDF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BF057E-1FE3-2DF7-4198-DF7A7BF8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C1A2F4-FF1D-032F-7C76-4C3D4EDE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11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709E1-1C91-690F-8AF8-2686F0D8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7DACC-A885-B4F5-F853-DE747CF3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1CE293-7003-5C7C-F64B-4DF499000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C361AF-3ACE-334F-C012-187D03F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52E1AD-2606-6520-057D-D58099D1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575FF3-9AA1-FD44-EA2A-3F76493C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509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903B4-320C-4CA1-F624-36A016B0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E372F6-71EF-7DD5-A521-6A5859B003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A41E34-47BF-F16E-10C6-8F110E191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845BEF-5F44-2D18-49A9-B8194652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C50717-0676-0C9D-B5BB-C22FB12B3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A60E85-3E38-1579-4F19-219481BB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74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0B24D-A472-B7B4-C7AA-56C5669A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5FCA83-7CF5-5C47-9812-8A79D6AB5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F0357C-B86F-FB17-8FF1-5223D0B48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79E8C-F492-4F69-BF84-7B73D2774AF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F8CAE7-1AEA-FF9C-235E-603B8BDF3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21B44D-5382-A8C2-FF20-C13766E7C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297663-D660-40AF-92A6-50878E7D9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23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1.jp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834D3F5-BBCD-F9CE-C750-6CFAB3F70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" t="999" r="35161" b="34804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779F39-AC7C-6F2F-FE35-0339E33F723B}"/>
              </a:ext>
            </a:extLst>
          </p:cNvPr>
          <p:cNvSpPr txBox="1">
            <a:spLocks/>
          </p:cNvSpPr>
          <p:nvPr/>
        </p:nvSpPr>
        <p:spPr>
          <a:xfrm>
            <a:off x="0" y="2974693"/>
            <a:ext cx="12192000" cy="3883306"/>
          </a:xfrm>
          <a:custGeom>
            <a:avLst/>
            <a:gdLst/>
            <a:ahLst/>
            <a:cxnLst/>
            <a:rect l="l" t="t" r="r" b="b"/>
            <a:pathLst>
              <a:path w="12192000" h="3883306">
                <a:moveTo>
                  <a:pt x="1319825" y="1490027"/>
                </a:moveTo>
                <a:lnTo>
                  <a:pt x="1490698" y="1490027"/>
                </a:lnTo>
                <a:cubicBezTo>
                  <a:pt x="1544549" y="1490027"/>
                  <a:pt x="1589080" y="1499994"/>
                  <a:pt x="1624290" y="1519930"/>
                </a:cubicBezTo>
                <a:cubicBezTo>
                  <a:pt x="1659500" y="1539865"/>
                  <a:pt x="1677105" y="1573133"/>
                  <a:pt x="1677105" y="1619735"/>
                </a:cubicBezTo>
                <a:cubicBezTo>
                  <a:pt x="1677105" y="1655981"/>
                  <a:pt x="1668821" y="1684848"/>
                  <a:pt x="1652251" y="1706337"/>
                </a:cubicBezTo>
                <a:cubicBezTo>
                  <a:pt x="1635682" y="1727826"/>
                  <a:pt x="1613287" y="1742842"/>
                  <a:pt x="1585067" y="1751385"/>
                </a:cubicBezTo>
                <a:cubicBezTo>
                  <a:pt x="1556847" y="1759929"/>
                  <a:pt x="1525391" y="1764201"/>
                  <a:pt x="1490698" y="1764201"/>
                </a:cubicBezTo>
                <a:lnTo>
                  <a:pt x="1319825" y="1764201"/>
                </a:lnTo>
                <a:close/>
                <a:moveTo>
                  <a:pt x="3272938" y="1330804"/>
                </a:moveTo>
                <a:cubicBezTo>
                  <a:pt x="3309184" y="1330804"/>
                  <a:pt x="3341158" y="1342843"/>
                  <a:pt x="3368860" y="1366920"/>
                </a:cubicBezTo>
                <a:cubicBezTo>
                  <a:pt x="3396563" y="1390998"/>
                  <a:pt x="3417663" y="1420383"/>
                  <a:pt x="3432161" y="1455076"/>
                </a:cubicBezTo>
                <a:lnTo>
                  <a:pt x="3432161" y="1679541"/>
                </a:lnTo>
                <a:cubicBezTo>
                  <a:pt x="3418181" y="1711127"/>
                  <a:pt x="3396304" y="1739217"/>
                  <a:pt x="3366530" y="1763813"/>
                </a:cubicBezTo>
                <a:cubicBezTo>
                  <a:pt x="3336757" y="1788408"/>
                  <a:pt x="3300900" y="1800706"/>
                  <a:pt x="3258958" y="1800706"/>
                </a:cubicBezTo>
                <a:cubicBezTo>
                  <a:pt x="3216499" y="1800706"/>
                  <a:pt x="3184007" y="1781418"/>
                  <a:pt x="3161482" y="1742842"/>
                </a:cubicBezTo>
                <a:cubicBezTo>
                  <a:pt x="3138958" y="1704266"/>
                  <a:pt x="3127696" y="1646402"/>
                  <a:pt x="3127696" y="1569250"/>
                </a:cubicBezTo>
                <a:cubicBezTo>
                  <a:pt x="3127696" y="1491062"/>
                  <a:pt x="3139606" y="1431775"/>
                  <a:pt x="3163424" y="1391386"/>
                </a:cubicBezTo>
                <a:cubicBezTo>
                  <a:pt x="3187243" y="1350998"/>
                  <a:pt x="3223747" y="1330804"/>
                  <a:pt x="3272938" y="1330804"/>
                </a:cubicBezTo>
                <a:close/>
                <a:moveTo>
                  <a:pt x="10633921" y="1187892"/>
                </a:moveTo>
                <a:lnTo>
                  <a:pt x="10633921" y="1588667"/>
                </a:lnTo>
                <a:lnTo>
                  <a:pt x="10353533" y="1588667"/>
                </a:lnTo>
                <a:close/>
                <a:moveTo>
                  <a:pt x="2039316" y="1187115"/>
                </a:moveTo>
                <a:lnTo>
                  <a:pt x="2039316" y="1945171"/>
                </a:lnTo>
                <a:lnTo>
                  <a:pt x="2244364" y="1945171"/>
                </a:lnTo>
                <a:lnTo>
                  <a:pt x="2244364" y="1187115"/>
                </a:lnTo>
                <a:close/>
                <a:moveTo>
                  <a:pt x="2852936" y="1177018"/>
                </a:moveTo>
                <a:cubicBezTo>
                  <a:pt x="2797014" y="1177018"/>
                  <a:pt x="2749247" y="1189186"/>
                  <a:pt x="2709636" y="1213523"/>
                </a:cubicBezTo>
                <a:cubicBezTo>
                  <a:pt x="2670024" y="1237859"/>
                  <a:pt x="2640639" y="1272552"/>
                  <a:pt x="2621481" y="1317600"/>
                </a:cubicBezTo>
                <a:lnTo>
                  <a:pt x="2617597" y="1187115"/>
                </a:lnTo>
                <a:lnTo>
                  <a:pt x="2420316" y="1187115"/>
                </a:lnTo>
                <a:lnTo>
                  <a:pt x="2420316" y="1945171"/>
                </a:lnTo>
                <a:lnTo>
                  <a:pt x="2625364" y="1945171"/>
                </a:lnTo>
                <a:lnTo>
                  <a:pt x="2625364" y="1441095"/>
                </a:lnTo>
                <a:cubicBezTo>
                  <a:pt x="2641933" y="1417794"/>
                  <a:pt x="2661610" y="1399542"/>
                  <a:pt x="2684393" y="1386338"/>
                </a:cubicBezTo>
                <a:cubicBezTo>
                  <a:pt x="2707176" y="1373134"/>
                  <a:pt x="2732678" y="1363814"/>
                  <a:pt x="2760898" y="1358377"/>
                </a:cubicBezTo>
                <a:cubicBezTo>
                  <a:pt x="2789117" y="1352940"/>
                  <a:pt x="2818503" y="1350222"/>
                  <a:pt x="2849052" y="1350222"/>
                </a:cubicBezTo>
                <a:lnTo>
                  <a:pt x="2867694" y="1350222"/>
                </a:lnTo>
                <a:lnTo>
                  <a:pt x="2867694" y="1177018"/>
                </a:lnTo>
                <a:close/>
                <a:moveTo>
                  <a:pt x="8856509" y="1093911"/>
                </a:moveTo>
                <a:cubicBezTo>
                  <a:pt x="8885505" y="1093911"/>
                  <a:pt x="8909712" y="1102714"/>
                  <a:pt x="8929129" y="1120319"/>
                </a:cubicBezTo>
                <a:cubicBezTo>
                  <a:pt x="8948547" y="1137924"/>
                  <a:pt x="8964211" y="1162520"/>
                  <a:pt x="8976119" y="1194105"/>
                </a:cubicBezTo>
                <a:cubicBezTo>
                  <a:pt x="8988029" y="1225691"/>
                  <a:pt x="8996443" y="1262325"/>
                  <a:pt x="9001363" y="1304008"/>
                </a:cubicBezTo>
                <a:cubicBezTo>
                  <a:pt x="9006282" y="1345691"/>
                  <a:pt x="9008741" y="1390092"/>
                  <a:pt x="9008741" y="1437212"/>
                </a:cubicBezTo>
                <a:cubicBezTo>
                  <a:pt x="9008741" y="1484331"/>
                  <a:pt x="9006152" y="1528603"/>
                  <a:pt x="9000974" y="1570027"/>
                </a:cubicBezTo>
                <a:cubicBezTo>
                  <a:pt x="8995797" y="1611451"/>
                  <a:pt x="8987382" y="1647826"/>
                  <a:pt x="8975731" y="1679153"/>
                </a:cubicBezTo>
                <a:cubicBezTo>
                  <a:pt x="8964081" y="1710479"/>
                  <a:pt x="8948547" y="1734945"/>
                  <a:pt x="8929129" y="1752550"/>
                </a:cubicBezTo>
                <a:cubicBezTo>
                  <a:pt x="8909712" y="1770156"/>
                  <a:pt x="8885764" y="1778958"/>
                  <a:pt x="8857285" y="1778958"/>
                </a:cubicBezTo>
                <a:cubicBezTo>
                  <a:pt x="8828807" y="1778958"/>
                  <a:pt x="8804987" y="1770156"/>
                  <a:pt x="8785829" y="1752550"/>
                </a:cubicBezTo>
                <a:cubicBezTo>
                  <a:pt x="8766671" y="1734945"/>
                  <a:pt x="8751266" y="1710479"/>
                  <a:pt x="8739615" y="1679153"/>
                </a:cubicBezTo>
                <a:cubicBezTo>
                  <a:pt x="8727965" y="1647826"/>
                  <a:pt x="8719681" y="1611451"/>
                  <a:pt x="8714761" y="1570027"/>
                </a:cubicBezTo>
                <a:cubicBezTo>
                  <a:pt x="8709843" y="1528603"/>
                  <a:pt x="8707383" y="1484331"/>
                  <a:pt x="8707383" y="1437212"/>
                </a:cubicBezTo>
                <a:cubicBezTo>
                  <a:pt x="8707383" y="1389574"/>
                  <a:pt x="8709843" y="1345043"/>
                  <a:pt x="8714761" y="1303620"/>
                </a:cubicBezTo>
                <a:cubicBezTo>
                  <a:pt x="8719681" y="1262196"/>
                  <a:pt x="8727965" y="1225691"/>
                  <a:pt x="8739615" y="1194105"/>
                </a:cubicBezTo>
                <a:cubicBezTo>
                  <a:pt x="8751266" y="1162520"/>
                  <a:pt x="8766671" y="1137924"/>
                  <a:pt x="8785829" y="1120319"/>
                </a:cubicBezTo>
                <a:cubicBezTo>
                  <a:pt x="8804987" y="1102714"/>
                  <a:pt x="8828547" y="1093911"/>
                  <a:pt x="8856509" y="1093911"/>
                </a:cubicBezTo>
                <a:close/>
                <a:moveTo>
                  <a:pt x="1319825" y="1076047"/>
                </a:moveTo>
                <a:lnTo>
                  <a:pt x="1456524" y="1076047"/>
                </a:lnTo>
                <a:cubicBezTo>
                  <a:pt x="1484485" y="1076047"/>
                  <a:pt x="1509727" y="1079802"/>
                  <a:pt x="1532251" y="1087310"/>
                </a:cubicBezTo>
                <a:cubicBezTo>
                  <a:pt x="1554776" y="1094818"/>
                  <a:pt x="1572510" y="1107245"/>
                  <a:pt x="1585455" y="1124591"/>
                </a:cubicBezTo>
                <a:cubicBezTo>
                  <a:pt x="1598400" y="1141937"/>
                  <a:pt x="1604873" y="1165368"/>
                  <a:pt x="1604873" y="1194882"/>
                </a:cubicBezTo>
                <a:cubicBezTo>
                  <a:pt x="1604873" y="1236824"/>
                  <a:pt x="1590892" y="1268668"/>
                  <a:pt x="1562931" y="1290416"/>
                </a:cubicBezTo>
                <a:cubicBezTo>
                  <a:pt x="1534970" y="1312163"/>
                  <a:pt x="1499501" y="1323037"/>
                  <a:pt x="1456524" y="1323037"/>
                </a:cubicBezTo>
                <a:lnTo>
                  <a:pt x="1319825" y="1323037"/>
                </a:lnTo>
                <a:close/>
                <a:moveTo>
                  <a:pt x="10630037" y="925368"/>
                </a:moveTo>
                <a:lnTo>
                  <a:pt x="10166349" y="1583231"/>
                </a:lnTo>
                <a:lnTo>
                  <a:pt x="10166349" y="1757987"/>
                </a:lnTo>
                <a:lnTo>
                  <a:pt x="10629261" y="1757987"/>
                </a:lnTo>
                <a:lnTo>
                  <a:pt x="10629261" y="1945171"/>
                </a:lnTo>
                <a:lnTo>
                  <a:pt x="10834309" y="1945171"/>
                </a:lnTo>
                <a:lnTo>
                  <a:pt x="10834309" y="1757987"/>
                </a:lnTo>
                <a:lnTo>
                  <a:pt x="10970231" y="1757987"/>
                </a:lnTo>
                <a:lnTo>
                  <a:pt x="10970231" y="1588667"/>
                </a:lnTo>
                <a:lnTo>
                  <a:pt x="10834309" y="1588667"/>
                </a:lnTo>
                <a:lnTo>
                  <a:pt x="10834309" y="925368"/>
                </a:lnTo>
                <a:close/>
                <a:moveTo>
                  <a:pt x="9718419" y="913718"/>
                </a:moveTo>
                <a:cubicBezTo>
                  <a:pt x="9641785" y="913718"/>
                  <a:pt x="9576801" y="927828"/>
                  <a:pt x="9523468" y="956048"/>
                </a:cubicBezTo>
                <a:cubicBezTo>
                  <a:pt x="9470135" y="984268"/>
                  <a:pt x="9429617" y="1025044"/>
                  <a:pt x="9401915" y="1078378"/>
                </a:cubicBezTo>
                <a:cubicBezTo>
                  <a:pt x="9374213" y="1131711"/>
                  <a:pt x="9360361" y="1195659"/>
                  <a:pt x="9360361" y="1270222"/>
                </a:cubicBezTo>
                <a:lnTo>
                  <a:pt x="9557642" y="1270222"/>
                </a:lnTo>
                <a:cubicBezTo>
                  <a:pt x="9557642" y="1218442"/>
                  <a:pt x="9570069" y="1176241"/>
                  <a:pt x="9594924" y="1143620"/>
                </a:cubicBezTo>
                <a:cubicBezTo>
                  <a:pt x="9619778" y="1110999"/>
                  <a:pt x="9660943" y="1094688"/>
                  <a:pt x="9718419" y="1094688"/>
                </a:cubicBezTo>
                <a:cubicBezTo>
                  <a:pt x="9769163" y="1094688"/>
                  <a:pt x="9805150" y="1108151"/>
                  <a:pt x="9826379" y="1135076"/>
                </a:cubicBezTo>
                <a:cubicBezTo>
                  <a:pt x="9847610" y="1162002"/>
                  <a:pt x="9858224" y="1195659"/>
                  <a:pt x="9858224" y="1236047"/>
                </a:cubicBezTo>
                <a:cubicBezTo>
                  <a:pt x="9858224" y="1277471"/>
                  <a:pt x="9847998" y="1315141"/>
                  <a:pt x="9827544" y="1349056"/>
                </a:cubicBezTo>
                <a:cubicBezTo>
                  <a:pt x="9807092" y="1382972"/>
                  <a:pt x="9774600" y="1419348"/>
                  <a:pt x="9730069" y="1458182"/>
                </a:cubicBezTo>
                <a:lnTo>
                  <a:pt x="9335507" y="1802259"/>
                </a:lnTo>
                <a:lnTo>
                  <a:pt x="9335507" y="1945171"/>
                </a:lnTo>
                <a:lnTo>
                  <a:pt x="10095117" y="1945171"/>
                </a:lnTo>
                <a:lnTo>
                  <a:pt x="10095117" y="1770414"/>
                </a:lnTo>
                <a:lnTo>
                  <a:pt x="9623662" y="1770414"/>
                </a:lnTo>
                <a:lnTo>
                  <a:pt x="9835700" y="1592551"/>
                </a:lnTo>
                <a:cubicBezTo>
                  <a:pt x="9880231" y="1555787"/>
                  <a:pt x="9919971" y="1519671"/>
                  <a:pt x="9954923" y="1484202"/>
                </a:cubicBezTo>
                <a:cubicBezTo>
                  <a:pt x="9989874" y="1448732"/>
                  <a:pt x="10017447" y="1409768"/>
                  <a:pt x="10037641" y="1367309"/>
                </a:cubicBezTo>
                <a:cubicBezTo>
                  <a:pt x="10057835" y="1324849"/>
                  <a:pt x="10067932" y="1276176"/>
                  <a:pt x="10067932" y="1221290"/>
                </a:cubicBezTo>
                <a:cubicBezTo>
                  <a:pt x="10067932" y="1156047"/>
                  <a:pt x="10053563" y="1100643"/>
                  <a:pt x="10024825" y="1055077"/>
                </a:cubicBezTo>
                <a:cubicBezTo>
                  <a:pt x="9996088" y="1009510"/>
                  <a:pt x="9955441" y="974559"/>
                  <a:pt x="9902884" y="950223"/>
                </a:cubicBezTo>
                <a:cubicBezTo>
                  <a:pt x="9850328" y="925886"/>
                  <a:pt x="9788839" y="913718"/>
                  <a:pt x="9718419" y="913718"/>
                </a:cubicBezTo>
                <a:close/>
                <a:moveTo>
                  <a:pt x="8857285" y="913718"/>
                </a:moveTo>
                <a:cubicBezTo>
                  <a:pt x="8796703" y="913718"/>
                  <a:pt x="8743499" y="925109"/>
                  <a:pt x="8697674" y="947892"/>
                </a:cubicBezTo>
                <a:cubicBezTo>
                  <a:pt x="8651849" y="970676"/>
                  <a:pt x="8613403" y="1004462"/>
                  <a:pt x="8582335" y="1049251"/>
                </a:cubicBezTo>
                <a:cubicBezTo>
                  <a:pt x="8551267" y="1094041"/>
                  <a:pt x="8528095" y="1148928"/>
                  <a:pt x="8512820" y="1213911"/>
                </a:cubicBezTo>
                <a:cubicBezTo>
                  <a:pt x="8497545" y="1278895"/>
                  <a:pt x="8489907" y="1353587"/>
                  <a:pt x="8489907" y="1437988"/>
                </a:cubicBezTo>
                <a:cubicBezTo>
                  <a:pt x="8489907" y="1521871"/>
                  <a:pt x="8497545" y="1596175"/>
                  <a:pt x="8512820" y="1660900"/>
                </a:cubicBezTo>
                <a:cubicBezTo>
                  <a:pt x="8528095" y="1725625"/>
                  <a:pt x="8551267" y="1780123"/>
                  <a:pt x="8582335" y="1824395"/>
                </a:cubicBezTo>
                <a:cubicBezTo>
                  <a:pt x="8613403" y="1868666"/>
                  <a:pt x="8651849" y="1902194"/>
                  <a:pt x="8697674" y="1924977"/>
                </a:cubicBezTo>
                <a:cubicBezTo>
                  <a:pt x="8743499" y="1947760"/>
                  <a:pt x="8796703" y="1959152"/>
                  <a:pt x="8857285" y="1959152"/>
                </a:cubicBezTo>
                <a:cubicBezTo>
                  <a:pt x="8917868" y="1959152"/>
                  <a:pt x="8971331" y="1947760"/>
                  <a:pt x="9017673" y="1924977"/>
                </a:cubicBezTo>
                <a:cubicBezTo>
                  <a:pt x="9064016" y="1902194"/>
                  <a:pt x="9102721" y="1868666"/>
                  <a:pt x="9133789" y="1824395"/>
                </a:cubicBezTo>
                <a:cubicBezTo>
                  <a:pt x="9164857" y="1780123"/>
                  <a:pt x="9188158" y="1725625"/>
                  <a:pt x="9203692" y="1660900"/>
                </a:cubicBezTo>
                <a:cubicBezTo>
                  <a:pt x="9219226" y="1596175"/>
                  <a:pt x="9226993" y="1521613"/>
                  <a:pt x="9226993" y="1437212"/>
                </a:cubicBezTo>
                <a:cubicBezTo>
                  <a:pt x="9226993" y="1353328"/>
                  <a:pt x="9219226" y="1278895"/>
                  <a:pt x="9203692" y="1213911"/>
                </a:cubicBezTo>
                <a:cubicBezTo>
                  <a:pt x="9188158" y="1148928"/>
                  <a:pt x="9164728" y="1094041"/>
                  <a:pt x="9133401" y="1049251"/>
                </a:cubicBezTo>
                <a:cubicBezTo>
                  <a:pt x="9102074" y="1004462"/>
                  <a:pt x="9063369" y="970676"/>
                  <a:pt x="9017285" y="947892"/>
                </a:cubicBezTo>
                <a:cubicBezTo>
                  <a:pt x="8971201" y="925109"/>
                  <a:pt x="8917868" y="913718"/>
                  <a:pt x="8857285" y="913718"/>
                </a:cubicBezTo>
                <a:close/>
                <a:moveTo>
                  <a:pt x="8003919" y="913718"/>
                </a:moveTo>
                <a:cubicBezTo>
                  <a:pt x="7927285" y="913718"/>
                  <a:pt x="7862301" y="927828"/>
                  <a:pt x="7808968" y="956048"/>
                </a:cubicBezTo>
                <a:cubicBezTo>
                  <a:pt x="7755635" y="984268"/>
                  <a:pt x="7715117" y="1025044"/>
                  <a:pt x="7687415" y="1078378"/>
                </a:cubicBezTo>
                <a:cubicBezTo>
                  <a:pt x="7659713" y="1131711"/>
                  <a:pt x="7645862" y="1195659"/>
                  <a:pt x="7645862" y="1270222"/>
                </a:cubicBezTo>
                <a:lnTo>
                  <a:pt x="7843143" y="1270222"/>
                </a:lnTo>
                <a:cubicBezTo>
                  <a:pt x="7843143" y="1218442"/>
                  <a:pt x="7855570" y="1176241"/>
                  <a:pt x="7880424" y="1143620"/>
                </a:cubicBezTo>
                <a:cubicBezTo>
                  <a:pt x="7905279" y="1110999"/>
                  <a:pt x="7946443" y="1094688"/>
                  <a:pt x="8003919" y="1094688"/>
                </a:cubicBezTo>
                <a:cubicBezTo>
                  <a:pt x="8054663" y="1094688"/>
                  <a:pt x="8090650" y="1108151"/>
                  <a:pt x="8111880" y="1135076"/>
                </a:cubicBezTo>
                <a:cubicBezTo>
                  <a:pt x="8133110" y="1162002"/>
                  <a:pt x="8143724" y="1195659"/>
                  <a:pt x="8143724" y="1236047"/>
                </a:cubicBezTo>
                <a:cubicBezTo>
                  <a:pt x="8143724" y="1277471"/>
                  <a:pt x="8133498" y="1315141"/>
                  <a:pt x="8113045" y="1349056"/>
                </a:cubicBezTo>
                <a:cubicBezTo>
                  <a:pt x="8092592" y="1382972"/>
                  <a:pt x="8060100" y="1419348"/>
                  <a:pt x="8015570" y="1458182"/>
                </a:cubicBezTo>
                <a:lnTo>
                  <a:pt x="7621007" y="1802259"/>
                </a:lnTo>
                <a:lnTo>
                  <a:pt x="7621007" y="1945171"/>
                </a:lnTo>
                <a:lnTo>
                  <a:pt x="8380617" y="1945171"/>
                </a:lnTo>
                <a:lnTo>
                  <a:pt x="8380617" y="1770414"/>
                </a:lnTo>
                <a:lnTo>
                  <a:pt x="7909162" y="1770414"/>
                </a:lnTo>
                <a:lnTo>
                  <a:pt x="8121200" y="1592551"/>
                </a:lnTo>
                <a:cubicBezTo>
                  <a:pt x="8165731" y="1555787"/>
                  <a:pt x="8205472" y="1519671"/>
                  <a:pt x="8240423" y="1484202"/>
                </a:cubicBezTo>
                <a:cubicBezTo>
                  <a:pt x="8275375" y="1448732"/>
                  <a:pt x="8302947" y="1409768"/>
                  <a:pt x="8323142" y="1367309"/>
                </a:cubicBezTo>
                <a:cubicBezTo>
                  <a:pt x="8343336" y="1324849"/>
                  <a:pt x="8353432" y="1276176"/>
                  <a:pt x="8353432" y="1221290"/>
                </a:cubicBezTo>
                <a:cubicBezTo>
                  <a:pt x="8353432" y="1156047"/>
                  <a:pt x="8339064" y="1100643"/>
                  <a:pt x="8310326" y="1055077"/>
                </a:cubicBezTo>
                <a:cubicBezTo>
                  <a:pt x="8281588" y="1009510"/>
                  <a:pt x="8240941" y="974559"/>
                  <a:pt x="8188385" y="950223"/>
                </a:cubicBezTo>
                <a:cubicBezTo>
                  <a:pt x="8135828" y="925886"/>
                  <a:pt x="8074340" y="913718"/>
                  <a:pt x="8003919" y="913718"/>
                </a:cubicBezTo>
                <a:close/>
                <a:moveTo>
                  <a:pt x="6568923" y="899737"/>
                </a:moveTo>
                <a:lnTo>
                  <a:pt x="6568923" y="1945171"/>
                </a:lnTo>
                <a:lnTo>
                  <a:pt x="6787174" y="1945171"/>
                </a:lnTo>
                <a:lnTo>
                  <a:pt x="6787174" y="1498571"/>
                </a:lnTo>
                <a:lnTo>
                  <a:pt x="7205037" y="1498571"/>
                </a:lnTo>
                <a:lnTo>
                  <a:pt x="7205037" y="1325367"/>
                </a:lnTo>
                <a:lnTo>
                  <a:pt x="6787174" y="1325367"/>
                </a:lnTo>
                <a:lnTo>
                  <a:pt x="6787174" y="1080708"/>
                </a:lnTo>
                <a:lnTo>
                  <a:pt x="7253193" y="1080708"/>
                </a:lnTo>
                <a:lnTo>
                  <a:pt x="7253193" y="899737"/>
                </a:lnTo>
                <a:close/>
                <a:moveTo>
                  <a:pt x="5692623" y="899737"/>
                </a:moveTo>
                <a:lnTo>
                  <a:pt x="5692623" y="1945171"/>
                </a:lnTo>
                <a:lnTo>
                  <a:pt x="6394757" y="1945171"/>
                </a:lnTo>
                <a:lnTo>
                  <a:pt x="6394757" y="1764201"/>
                </a:lnTo>
                <a:lnTo>
                  <a:pt x="5910874" y="1764201"/>
                </a:lnTo>
                <a:lnTo>
                  <a:pt x="5910874" y="1498571"/>
                </a:lnTo>
                <a:lnTo>
                  <a:pt x="6348931" y="1498571"/>
                </a:lnTo>
                <a:lnTo>
                  <a:pt x="6348931" y="1323814"/>
                </a:lnTo>
                <a:lnTo>
                  <a:pt x="5910874" y="1323814"/>
                </a:lnTo>
                <a:lnTo>
                  <a:pt x="5910874" y="1080708"/>
                </a:lnTo>
                <a:lnTo>
                  <a:pt x="6394757" y="1080708"/>
                </a:lnTo>
                <a:lnTo>
                  <a:pt x="6394757" y="899737"/>
                </a:lnTo>
                <a:close/>
                <a:moveTo>
                  <a:pt x="4911573" y="899737"/>
                </a:moveTo>
                <a:lnTo>
                  <a:pt x="4911573" y="1945171"/>
                </a:lnTo>
                <a:lnTo>
                  <a:pt x="5571765" y="1945171"/>
                </a:lnTo>
                <a:lnTo>
                  <a:pt x="5571765" y="1753327"/>
                </a:lnTo>
                <a:lnTo>
                  <a:pt x="5129825" y="1753327"/>
                </a:lnTo>
                <a:lnTo>
                  <a:pt x="5129825" y="899737"/>
                </a:lnTo>
                <a:close/>
                <a:moveTo>
                  <a:pt x="3439928" y="899737"/>
                </a:moveTo>
                <a:lnTo>
                  <a:pt x="3439928" y="1291969"/>
                </a:lnTo>
                <a:cubicBezTo>
                  <a:pt x="3418698" y="1256759"/>
                  <a:pt x="3390349" y="1228151"/>
                  <a:pt x="3354880" y="1206144"/>
                </a:cubicBezTo>
                <a:cubicBezTo>
                  <a:pt x="3319411" y="1184138"/>
                  <a:pt x="3275269" y="1173135"/>
                  <a:pt x="3222453" y="1173135"/>
                </a:cubicBezTo>
                <a:cubicBezTo>
                  <a:pt x="3162907" y="1173135"/>
                  <a:pt x="3110220" y="1187503"/>
                  <a:pt x="3064395" y="1216241"/>
                </a:cubicBezTo>
                <a:cubicBezTo>
                  <a:pt x="3018570" y="1244979"/>
                  <a:pt x="2982583" y="1288604"/>
                  <a:pt x="2956435" y="1347115"/>
                </a:cubicBezTo>
                <a:cubicBezTo>
                  <a:pt x="2930286" y="1405626"/>
                  <a:pt x="2917211" y="1480189"/>
                  <a:pt x="2917211" y="1570803"/>
                </a:cubicBezTo>
                <a:cubicBezTo>
                  <a:pt x="2917211" y="1658829"/>
                  <a:pt x="2930286" y="1731450"/>
                  <a:pt x="2956435" y="1788667"/>
                </a:cubicBezTo>
                <a:cubicBezTo>
                  <a:pt x="2982583" y="1845883"/>
                  <a:pt x="3017535" y="1888472"/>
                  <a:pt x="3061289" y="1916433"/>
                </a:cubicBezTo>
                <a:cubicBezTo>
                  <a:pt x="3105043" y="1944394"/>
                  <a:pt x="3154104" y="1958375"/>
                  <a:pt x="3208473" y="1958375"/>
                </a:cubicBezTo>
                <a:cubicBezTo>
                  <a:pt x="3264912" y="1958375"/>
                  <a:pt x="3311256" y="1947372"/>
                  <a:pt x="3347501" y="1925365"/>
                </a:cubicBezTo>
                <a:cubicBezTo>
                  <a:pt x="3383747" y="1903359"/>
                  <a:pt x="3414556" y="1873456"/>
                  <a:pt x="3439928" y="1835657"/>
                </a:cubicBezTo>
                <a:lnTo>
                  <a:pt x="3448472" y="1945171"/>
                </a:lnTo>
                <a:lnTo>
                  <a:pt x="3638762" y="1945171"/>
                </a:lnTo>
                <a:lnTo>
                  <a:pt x="3638762" y="899737"/>
                </a:lnTo>
                <a:close/>
                <a:moveTo>
                  <a:pt x="1101573" y="899737"/>
                </a:moveTo>
                <a:lnTo>
                  <a:pt x="1101573" y="1945171"/>
                </a:lnTo>
                <a:lnTo>
                  <a:pt x="1499242" y="1945171"/>
                </a:lnTo>
                <a:cubicBezTo>
                  <a:pt x="1582090" y="1945171"/>
                  <a:pt x="1653157" y="1934168"/>
                  <a:pt x="1712445" y="1912162"/>
                </a:cubicBezTo>
                <a:cubicBezTo>
                  <a:pt x="1771733" y="1890155"/>
                  <a:pt x="1817299" y="1856498"/>
                  <a:pt x="1849144" y="1811191"/>
                </a:cubicBezTo>
                <a:cubicBezTo>
                  <a:pt x="1880988" y="1765884"/>
                  <a:pt x="1896911" y="1708279"/>
                  <a:pt x="1896911" y="1638376"/>
                </a:cubicBezTo>
                <a:cubicBezTo>
                  <a:pt x="1896911" y="1573133"/>
                  <a:pt x="1877882" y="1518247"/>
                  <a:pt x="1839823" y="1473716"/>
                </a:cubicBezTo>
                <a:cubicBezTo>
                  <a:pt x="1801765" y="1429186"/>
                  <a:pt x="1746749" y="1399671"/>
                  <a:pt x="1674775" y="1385173"/>
                </a:cubicBezTo>
                <a:cubicBezTo>
                  <a:pt x="1720342" y="1368086"/>
                  <a:pt x="1756846" y="1340254"/>
                  <a:pt x="1784290" y="1301678"/>
                </a:cubicBezTo>
                <a:cubicBezTo>
                  <a:pt x="1811733" y="1263102"/>
                  <a:pt x="1825455" y="1216112"/>
                  <a:pt x="1825455" y="1160707"/>
                </a:cubicBezTo>
                <a:cubicBezTo>
                  <a:pt x="1825455" y="1072164"/>
                  <a:pt x="1792574" y="1006533"/>
                  <a:pt x="1726814" y="963815"/>
                </a:cubicBezTo>
                <a:cubicBezTo>
                  <a:pt x="1661054" y="921096"/>
                  <a:pt x="1571992" y="899737"/>
                  <a:pt x="1459630" y="899737"/>
                </a:cubicBezTo>
                <a:close/>
                <a:moveTo>
                  <a:pt x="2141840" y="887310"/>
                </a:moveTo>
                <a:cubicBezTo>
                  <a:pt x="2104041" y="887310"/>
                  <a:pt x="2075303" y="896760"/>
                  <a:pt x="2055627" y="915660"/>
                </a:cubicBezTo>
                <a:cubicBezTo>
                  <a:pt x="2035950" y="934559"/>
                  <a:pt x="2026112" y="958507"/>
                  <a:pt x="2026112" y="987504"/>
                </a:cubicBezTo>
                <a:cubicBezTo>
                  <a:pt x="2026112" y="1015983"/>
                  <a:pt x="2035950" y="1039802"/>
                  <a:pt x="2055627" y="1058960"/>
                </a:cubicBezTo>
                <a:cubicBezTo>
                  <a:pt x="2075303" y="1078119"/>
                  <a:pt x="2104041" y="1087698"/>
                  <a:pt x="2141840" y="1087698"/>
                </a:cubicBezTo>
                <a:cubicBezTo>
                  <a:pt x="2179639" y="1087698"/>
                  <a:pt x="2208506" y="1078119"/>
                  <a:pt x="2228441" y="1058960"/>
                </a:cubicBezTo>
                <a:cubicBezTo>
                  <a:pt x="2248377" y="1039802"/>
                  <a:pt x="2258345" y="1015983"/>
                  <a:pt x="2258345" y="987504"/>
                </a:cubicBezTo>
                <a:cubicBezTo>
                  <a:pt x="2258345" y="958507"/>
                  <a:pt x="2248377" y="934559"/>
                  <a:pt x="2228441" y="915660"/>
                </a:cubicBezTo>
                <a:cubicBezTo>
                  <a:pt x="2208506" y="896760"/>
                  <a:pt x="2179639" y="887310"/>
                  <a:pt x="2141840" y="887310"/>
                </a:cubicBezTo>
                <a:close/>
                <a:moveTo>
                  <a:pt x="4292723" y="885757"/>
                </a:moveTo>
                <a:cubicBezTo>
                  <a:pt x="4190716" y="885757"/>
                  <a:pt x="4102820" y="907893"/>
                  <a:pt x="4029034" y="952164"/>
                </a:cubicBezTo>
                <a:cubicBezTo>
                  <a:pt x="3955248" y="996436"/>
                  <a:pt x="3898549" y="1058831"/>
                  <a:pt x="3858938" y="1139348"/>
                </a:cubicBezTo>
                <a:cubicBezTo>
                  <a:pt x="3819326" y="1219866"/>
                  <a:pt x="3799520" y="1314493"/>
                  <a:pt x="3799520" y="1423231"/>
                </a:cubicBezTo>
                <a:cubicBezTo>
                  <a:pt x="3799520" y="1531969"/>
                  <a:pt x="3819326" y="1626337"/>
                  <a:pt x="3858938" y="1706337"/>
                </a:cubicBezTo>
                <a:cubicBezTo>
                  <a:pt x="3898549" y="1786337"/>
                  <a:pt x="3955248" y="1848472"/>
                  <a:pt x="4029034" y="1892744"/>
                </a:cubicBezTo>
                <a:cubicBezTo>
                  <a:pt x="4102820" y="1937016"/>
                  <a:pt x="4190716" y="1959152"/>
                  <a:pt x="4292723" y="1959152"/>
                </a:cubicBezTo>
                <a:cubicBezTo>
                  <a:pt x="4381783" y="1959152"/>
                  <a:pt x="4458935" y="1944006"/>
                  <a:pt x="4524178" y="1913715"/>
                </a:cubicBezTo>
                <a:cubicBezTo>
                  <a:pt x="4589420" y="1883424"/>
                  <a:pt x="4640812" y="1838893"/>
                  <a:pt x="4678352" y="1780123"/>
                </a:cubicBezTo>
                <a:cubicBezTo>
                  <a:pt x="4715893" y="1721353"/>
                  <a:pt x="4737770" y="1649250"/>
                  <a:pt x="4743983" y="1563813"/>
                </a:cubicBezTo>
                <a:lnTo>
                  <a:pt x="4520294" y="1563813"/>
                </a:lnTo>
                <a:cubicBezTo>
                  <a:pt x="4514081" y="1632162"/>
                  <a:pt x="4491427" y="1684848"/>
                  <a:pt x="4452333" y="1721871"/>
                </a:cubicBezTo>
                <a:cubicBezTo>
                  <a:pt x="4413240" y="1758893"/>
                  <a:pt x="4360036" y="1777405"/>
                  <a:pt x="4292723" y="1777405"/>
                </a:cubicBezTo>
                <a:cubicBezTo>
                  <a:pt x="4228515" y="1777405"/>
                  <a:pt x="4176865" y="1761094"/>
                  <a:pt x="4137772" y="1728473"/>
                </a:cubicBezTo>
                <a:cubicBezTo>
                  <a:pt x="4098678" y="1695852"/>
                  <a:pt x="4070070" y="1652615"/>
                  <a:pt x="4051947" y="1598764"/>
                </a:cubicBezTo>
                <a:cubicBezTo>
                  <a:pt x="4033824" y="1544913"/>
                  <a:pt x="4024762" y="1486402"/>
                  <a:pt x="4024762" y="1423231"/>
                </a:cubicBezTo>
                <a:cubicBezTo>
                  <a:pt x="4024762" y="1359542"/>
                  <a:pt x="4033824" y="1300901"/>
                  <a:pt x="4051947" y="1247309"/>
                </a:cubicBezTo>
                <a:cubicBezTo>
                  <a:pt x="4070070" y="1193717"/>
                  <a:pt x="4098678" y="1150352"/>
                  <a:pt x="4137772" y="1117212"/>
                </a:cubicBezTo>
                <a:cubicBezTo>
                  <a:pt x="4176865" y="1084073"/>
                  <a:pt x="4228515" y="1067504"/>
                  <a:pt x="4292723" y="1067504"/>
                </a:cubicBezTo>
                <a:cubicBezTo>
                  <a:pt x="4334146" y="1067504"/>
                  <a:pt x="4370910" y="1074494"/>
                  <a:pt x="4403013" y="1088475"/>
                </a:cubicBezTo>
                <a:cubicBezTo>
                  <a:pt x="4435117" y="1102455"/>
                  <a:pt x="4461265" y="1123426"/>
                  <a:pt x="4481460" y="1151387"/>
                </a:cubicBezTo>
                <a:cubicBezTo>
                  <a:pt x="4501654" y="1179348"/>
                  <a:pt x="4514081" y="1214558"/>
                  <a:pt x="4518741" y="1257018"/>
                </a:cubicBezTo>
                <a:lnTo>
                  <a:pt x="4742430" y="1257018"/>
                </a:lnTo>
                <a:cubicBezTo>
                  <a:pt x="4738287" y="1176241"/>
                  <a:pt x="4715375" y="1108280"/>
                  <a:pt x="4673692" y="1053135"/>
                </a:cubicBezTo>
                <a:cubicBezTo>
                  <a:pt x="4632009" y="997989"/>
                  <a:pt x="4577771" y="956307"/>
                  <a:pt x="4510974" y="928087"/>
                </a:cubicBezTo>
                <a:cubicBezTo>
                  <a:pt x="4444178" y="899867"/>
                  <a:pt x="4371428" y="885757"/>
                  <a:pt x="4292723" y="88575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883306"/>
                </a:lnTo>
                <a:lnTo>
                  <a:pt x="0" y="3883306"/>
                </a:lnTo>
                <a:close/>
              </a:path>
            </a:pathLst>
          </a:custGeom>
          <a:gradFill>
            <a:gsLst>
              <a:gs pos="100000">
                <a:srgbClr val="6F7270"/>
              </a:gs>
              <a:gs pos="100000">
                <a:schemeClr val="tx1"/>
              </a:gs>
              <a:gs pos="49000">
                <a:schemeClr val="tx1">
                  <a:lumMod val="95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2500" dirty="0"/>
          </a:p>
        </p:txBody>
      </p:sp>
    </p:spTree>
    <p:extLst>
      <p:ext uri="{BB962C8B-B14F-4D97-AF65-F5344CB8AC3E}">
        <p14:creationId xmlns:p14="http://schemas.microsoft.com/office/powerpoint/2010/main" val="406913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871" b="45354"/>
          <a:stretch/>
        </p:blipFill>
        <p:spPr>
          <a:xfrm>
            <a:off x="-106680" y="0"/>
            <a:ext cx="1229868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58FFEA5-AB38-9564-FB6E-19244A9BDDB7}"/>
              </a:ext>
            </a:extLst>
          </p:cNvPr>
          <p:cNvSpPr/>
          <p:nvPr/>
        </p:nvSpPr>
        <p:spPr>
          <a:xfrm>
            <a:off x="3079531" y="764223"/>
            <a:ext cx="9059918" cy="4813738"/>
          </a:xfrm>
          <a:prstGeom prst="rect">
            <a:avLst/>
          </a:prstGeom>
          <a:blipFill dpi="0" rotWithShape="1">
            <a:blip r:embed="rId7"/>
            <a:srcRect/>
            <a:stretch>
              <a:fillRect l="-9000" r="-17000"/>
            </a:stretch>
          </a:blip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один усеченный угол 3">
            <a:extLst>
              <a:ext uri="{FF2B5EF4-FFF2-40B4-BE49-F238E27FC236}">
                <a16:creationId xmlns:a16="http://schemas.microsoft.com/office/drawing/2014/main" id="{20B386F7-2F21-0030-D07C-2E0835C86570}"/>
              </a:ext>
            </a:extLst>
          </p:cNvPr>
          <p:cNvSpPr/>
          <p:nvPr/>
        </p:nvSpPr>
        <p:spPr>
          <a:xfrm>
            <a:off x="73572" y="793125"/>
            <a:ext cx="2869325" cy="4784835"/>
          </a:xfrm>
          <a:prstGeom prst="snip1Rect">
            <a:avLst/>
          </a:prstGeom>
          <a:blipFill dpi="0" rotWithShape="1">
            <a:blip r:embed="rId8"/>
            <a:srcRect/>
            <a:stretch>
              <a:fillRect l="-43000" r="-64000" b="-5000"/>
            </a:stretch>
          </a:blipFill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1C94A-824C-0CC8-A6F2-9F65B4EC9AA4}"/>
              </a:ext>
            </a:extLst>
          </p:cNvPr>
          <p:cNvSpPr txBox="1"/>
          <p:nvPr/>
        </p:nvSpPr>
        <p:spPr>
          <a:xfrm>
            <a:off x="73572" y="5526451"/>
            <a:ext cx="286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Asian Paradise Flycatcher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2" name="XC400498_without_silence_without_noice (mp3cut.net)">
            <a:hlinkClick r:id="" action="ppaction://media"/>
            <a:extLst>
              <a:ext uri="{FF2B5EF4-FFF2-40B4-BE49-F238E27FC236}">
                <a16:creationId xmlns:a16="http://schemas.microsoft.com/office/drawing/2014/main" id="{4CE4526D-1241-DB71-33C8-0D0C9F715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9759" y="1375531"/>
            <a:ext cx="487363" cy="487363"/>
          </a:xfrm>
          <a:prstGeom prst="rect">
            <a:avLst/>
          </a:prstGeom>
          <a:effectLst>
            <a:glow>
              <a:schemeClr val="accent3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8100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113" b="38113"/>
          <a:stretch/>
        </p:blipFill>
        <p:spPr>
          <a:xfrm>
            <a:off x="-189653" y="-1"/>
            <a:ext cx="12381653" cy="6964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609C83-2C20-F4FD-1C6A-773E5EC6B111}"/>
              </a:ext>
            </a:extLst>
          </p:cNvPr>
          <p:cNvSpPr txBox="1">
            <a:spLocks/>
          </p:cNvSpPr>
          <p:nvPr/>
        </p:nvSpPr>
        <p:spPr>
          <a:xfrm>
            <a:off x="-4" y="1953227"/>
            <a:ext cx="12192004" cy="2951545"/>
          </a:xfrm>
          <a:custGeom>
            <a:avLst/>
            <a:gdLst/>
            <a:ahLst/>
            <a:cxnLst/>
            <a:rect l="l" t="t" r="r" b="b"/>
            <a:pathLst>
              <a:path w="12192004" h="2951545">
                <a:moveTo>
                  <a:pt x="6738233" y="2123199"/>
                </a:moveTo>
                <a:lnTo>
                  <a:pt x="6804945" y="2123608"/>
                </a:lnTo>
                <a:cubicBezTo>
                  <a:pt x="6823499" y="2123608"/>
                  <a:pt x="6838165" y="2125245"/>
                  <a:pt x="6848943" y="2128519"/>
                </a:cubicBezTo>
                <a:cubicBezTo>
                  <a:pt x="6859720" y="2131794"/>
                  <a:pt x="6867565" y="2136364"/>
                  <a:pt x="6872476" y="2142230"/>
                </a:cubicBezTo>
                <a:cubicBezTo>
                  <a:pt x="6877387" y="2148096"/>
                  <a:pt x="6879843" y="2155395"/>
                  <a:pt x="6879843" y="2164126"/>
                </a:cubicBezTo>
                <a:cubicBezTo>
                  <a:pt x="6879843" y="2177769"/>
                  <a:pt x="6872681" y="2189365"/>
                  <a:pt x="6858356" y="2198915"/>
                </a:cubicBezTo>
                <a:cubicBezTo>
                  <a:pt x="6844031" y="2208465"/>
                  <a:pt x="6819952" y="2213240"/>
                  <a:pt x="6786119" y="2213240"/>
                </a:cubicBezTo>
                <a:cubicBezTo>
                  <a:pt x="6756377" y="2213240"/>
                  <a:pt x="6735027" y="2208328"/>
                  <a:pt x="6722067" y="2198506"/>
                </a:cubicBezTo>
                <a:cubicBezTo>
                  <a:pt x="6709106" y="2188683"/>
                  <a:pt x="6702626" y="2178042"/>
                  <a:pt x="6702626" y="2166582"/>
                </a:cubicBezTo>
                <a:cubicBezTo>
                  <a:pt x="6702626" y="2156759"/>
                  <a:pt x="6705832" y="2148096"/>
                  <a:pt x="6712244" y="2140593"/>
                </a:cubicBezTo>
                <a:cubicBezTo>
                  <a:pt x="6718656" y="2133089"/>
                  <a:pt x="6727319" y="2127291"/>
                  <a:pt x="6738233" y="2123199"/>
                </a:cubicBezTo>
                <a:close/>
                <a:moveTo>
                  <a:pt x="7535543" y="1942298"/>
                </a:moveTo>
                <a:lnTo>
                  <a:pt x="7535543" y="2007373"/>
                </a:lnTo>
                <a:cubicBezTo>
                  <a:pt x="7525447" y="2021561"/>
                  <a:pt x="7512282" y="2033772"/>
                  <a:pt x="7496047" y="2044004"/>
                </a:cubicBezTo>
                <a:cubicBezTo>
                  <a:pt x="7479812" y="2054235"/>
                  <a:pt x="7462282" y="2059351"/>
                  <a:pt x="7443455" y="2059351"/>
                </a:cubicBezTo>
                <a:cubicBezTo>
                  <a:pt x="7428175" y="2059351"/>
                  <a:pt x="7416034" y="2055259"/>
                  <a:pt x="7407029" y="2047073"/>
                </a:cubicBezTo>
                <a:cubicBezTo>
                  <a:pt x="7398025" y="2038888"/>
                  <a:pt x="7393523" y="2026473"/>
                  <a:pt x="7393523" y="2009829"/>
                </a:cubicBezTo>
                <a:cubicBezTo>
                  <a:pt x="7393523" y="1986091"/>
                  <a:pt x="7404028" y="1968969"/>
                  <a:pt x="7425038" y="1958465"/>
                </a:cubicBezTo>
                <a:cubicBezTo>
                  <a:pt x="7446047" y="1947960"/>
                  <a:pt x="7482882" y="1942571"/>
                  <a:pt x="7535543" y="1942298"/>
                </a:cubicBezTo>
                <a:close/>
                <a:moveTo>
                  <a:pt x="6364637" y="1806009"/>
                </a:moveTo>
                <a:cubicBezTo>
                  <a:pt x="6386192" y="1806009"/>
                  <a:pt x="6403109" y="1811602"/>
                  <a:pt x="6415387" y="1822789"/>
                </a:cubicBezTo>
                <a:cubicBezTo>
                  <a:pt x="6427666" y="1833976"/>
                  <a:pt x="6436397" y="1848778"/>
                  <a:pt x="6441581" y="1867196"/>
                </a:cubicBezTo>
                <a:cubicBezTo>
                  <a:pt x="6446765" y="1885613"/>
                  <a:pt x="6449357" y="1906145"/>
                  <a:pt x="6449357" y="1928792"/>
                </a:cubicBezTo>
                <a:cubicBezTo>
                  <a:pt x="6449357" y="1951439"/>
                  <a:pt x="6446765" y="1971971"/>
                  <a:pt x="6441581" y="1990388"/>
                </a:cubicBezTo>
                <a:cubicBezTo>
                  <a:pt x="6436397" y="2008806"/>
                  <a:pt x="6427666" y="2023540"/>
                  <a:pt x="6415387" y="2034590"/>
                </a:cubicBezTo>
                <a:cubicBezTo>
                  <a:pt x="6403109" y="2045641"/>
                  <a:pt x="6386192" y="2051166"/>
                  <a:pt x="6364637" y="2051166"/>
                </a:cubicBezTo>
                <a:cubicBezTo>
                  <a:pt x="6344173" y="2051166"/>
                  <a:pt x="6327802" y="2045641"/>
                  <a:pt x="6315524" y="2034590"/>
                </a:cubicBezTo>
                <a:cubicBezTo>
                  <a:pt x="6303245" y="2023540"/>
                  <a:pt x="6294582" y="2008806"/>
                  <a:pt x="6289535" y="1990388"/>
                </a:cubicBezTo>
                <a:cubicBezTo>
                  <a:pt x="6284487" y="1971971"/>
                  <a:pt x="6281963" y="1951439"/>
                  <a:pt x="6281963" y="1928792"/>
                </a:cubicBezTo>
                <a:cubicBezTo>
                  <a:pt x="6281963" y="1906145"/>
                  <a:pt x="6284487" y="1885613"/>
                  <a:pt x="6289535" y="1867196"/>
                </a:cubicBezTo>
                <a:cubicBezTo>
                  <a:pt x="6294582" y="1848778"/>
                  <a:pt x="6303245" y="1833976"/>
                  <a:pt x="6315524" y="1822789"/>
                </a:cubicBezTo>
                <a:cubicBezTo>
                  <a:pt x="6327802" y="1811602"/>
                  <a:pt x="6344173" y="1806009"/>
                  <a:pt x="6364637" y="1806009"/>
                </a:cubicBezTo>
                <a:close/>
                <a:moveTo>
                  <a:pt x="4520247" y="1803553"/>
                </a:moveTo>
                <a:cubicBezTo>
                  <a:pt x="4543985" y="1803553"/>
                  <a:pt x="4561857" y="1813921"/>
                  <a:pt x="4573862" y="1834658"/>
                </a:cubicBezTo>
                <a:cubicBezTo>
                  <a:pt x="4585868" y="1855395"/>
                  <a:pt x="4591871" y="1886227"/>
                  <a:pt x="4591871" y="1927155"/>
                </a:cubicBezTo>
                <a:cubicBezTo>
                  <a:pt x="4591871" y="1968083"/>
                  <a:pt x="4586142" y="1998983"/>
                  <a:pt x="4574681" y="2019856"/>
                </a:cubicBezTo>
                <a:cubicBezTo>
                  <a:pt x="4563221" y="2040729"/>
                  <a:pt x="4544667" y="2051166"/>
                  <a:pt x="4519020" y="2051166"/>
                </a:cubicBezTo>
                <a:cubicBezTo>
                  <a:pt x="4498010" y="2051166"/>
                  <a:pt x="4480139" y="2044890"/>
                  <a:pt x="4465404" y="2032339"/>
                </a:cubicBezTo>
                <a:cubicBezTo>
                  <a:pt x="4450670" y="2019788"/>
                  <a:pt x="4439620" y="2004781"/>
                  <a:pt x="4432253" y="1987319"/>
                </a:cubicBezTo>
                <a:lnTo>
                  <a:pt x="4432253" y="1868628"/>
                </a:lnTo>
                <a:cubicBezTo>
                  <a:pt x="4439347" y="1852803"/>
                  <a:pt x="4450056" y="1838001"/>
                  <a:pt x="4464381" y="1824222"/>
                </a:cubicBezTo>
                <a:cubicBezTo>
                  <a:pt x="4478705" y="1810443"/>
                  <a:pt x="4497328" y="1803553"/>
                  <a:pt x="4520247" y="1803553"/>
                </a:cubicBezTo>
                <a:close/>
                <a:moveTo>
                  <a:pt x="4952072" y="1796595"/>
                </a:moveTo>
                <a:cubicBezTo>
                  <a:pt x="4974991" y="1796595"/>
                  <a:pt x="4993477" y="1803485"/>
                  <a:pt x="5007529" y="1817264"/>
                </a:cubicBezTo>
                <a:cubicBezTo>
                  <a:pt x="5021581" y="1831043"/>
                  <a:pt x="5029017" y="1851848"/>
                  <a:pt x="5029835" y="1879679"/>
                </a:cubicBezTo>
                <a:lnTo>
                  <a:pt x="4871035" y="1879679"/>
                </a:lnTo>
                <a:cubicBezTo>
                  <a:pt x="4873218" y="1852394"/>
                  <a:pt x="4881540" y="1831725"/>
                  <a:pt x="4896001" y="1817673"/>
                </a:cubicBezTo>
                <a:cubicBezTo>
                  <a:pt x="4910462" y="1803621"/>
                  <a:pt x="4929152" y="1796595"/>
                  <a:pt x="4952072" y="1796595"/>
                </a:cubicBezTo>
                <a:close/>
                <a:moveTo>
                  <a:pt x="6782844" y="1787182"/>
                </a:moveTo>
                <a:cubicBezTo>
                  <a:pt x="6801398" y="1787182"/>
                  <a:pt x="6816268" y="1793321"/>
                  <a:pt x="6827456" y="1805599"/>
                </a:cubicBezTo>
                <a:cubicBezTo>
                  <a:pt x="6838642" y="1817878"/>
                  <a:pt x="6844236" y="1836568"/>
                  <a:pt x="6844236" y="1861670"/>
                </a:cubicBezTo>
                <a:cubicBezTo>
                  <a:pt x="6844236" y="1885409"/>
                  <a:pt x="6838506" y="1903485"/>
                  <a:pt x="6827046" y="1915900"/>
                </a:cubicBezTo>
                <a:cubicBezTo>
                  <a:pt x="6815587" y="1928314"/>
                  <a:pt x="6800580" y="1934522"/>
                  <a:pt x="6782026" y="1934522"/>
                </a:cubicBezTo>
                <a:cubicBezTo>
                  <a:pt x="6763744" y="1934522"/>
                  <a:pt x="6748602" y="1928383"/>
                  <a:pt x="6736596" y="1916104"/>
                </a:cubicBezTo>
                <a:cubicBezTo>
                  <a:pt x="6724590" y="1903826"/>
                  <a:pt x="6718588" y="1885681"/>
                  <a:pt x="6718588" y="1861670"/>
                </a:cubicBezTo>
                <a:cubicBezTo>
                  <a:pt x="6718588" y="1837387"/>
                  <a:pt x="6724454" y="1818901"/>
                  <a:pt x="6736187" y="1806213"/>
                </a:cubicBezTo>
                <a:cubicBezTo>
                  <a:pt x="6747919" y="1793526"/>
                  <a:pt x="6763472" y="1787182"/>
                  <a:pt x="6782844" y="1787182"/>
                </a:cubicBezTo>
                <a:close/>
                <a:moveTo>
                  <a:pt x="7970716" y="1722516"/>
                </a:moveTo>
                <a:cubicBezTo>
                  <a:pt x="7939065" y="1722516"/>
                  <a:pt x="7912462" y="1728996"/>
                  <a:pt x="7890907" y="1741957"/>
                </a:cubicBezTo>
                <a:cubicBezTo>
                  <a:pt x="7869352" y="1754917"/>
                  <a:pt x="7852298" y="1769992"/>
                  <a:pt x="7839747" y="1787182"/>
                </a:cubicBezTo>
                <a:lnTo>
                  <a:pt x="7838110" y="1727427"/>
                </a:lnTo>
                <a:lnTo>
                  <a:pt x="7733335" y="1727427"/>
                </a:lnTo>
                <a:lnTo>
                  <a:pt x="7733335" y="2126882"/>
                </a:lnTo>
                <a:lnTo>
                  <a:pt x="7841384" y="2126882"/>
                </a:lnTo>
                <a:lnTo>
                  <a:pt x="7841384" y="1860443"/>
                </a:lnTo>
                <a:cubicBezTo>
                  <a:pt x="7853117" y="1846254"/>
                  <a:pt x="7866623" y="1834181"/>
                  <a:pt x="7881903" y="1824222"/>
                </a:cubicBezTo>
                <a:cubicBezTo>
                  <a:pt x="7897183" y="1814263"/>
                  <a:pt x="7914372" y="1809283"/>
                  <a:pt x="7933472" y="1809283"/>
                </a:cubicBezTo>
                <a:cubicBezTo>
                  <a:pt x="7946569" y="1809283"/>
                  <a:pt x="7957073" y="1812216"/>
                  <a:pt x="7964986" y="1818082"/>
                </a:cubicBezTo>
                <a:cubicBezTo>
                  <a:pt x="7972899" y="1823949"/>
                  <a:pt x="7978492" y="1832271"/>
                  <a:pt x="7981766" y="1843048"/>
                </a:cubicBezTo>
                <a:cubicBezTo>
                  <a:pt x="7985041" y="1853826"/>
                  <a:pt x="7986678" y="1866309"/>
                  <a:pt x="7986678" y="1880497"/>
                </a:cubicBezTo>
                <a:lnTo>
                  <a:pt x="7986678" y="2126882"/>
                </a:lnTo>
                <a:lnTo>
                  <a:pt x="8094727" y="2126882"/>
                </a:lnTo>
                <a:lnTo>
                  <a:pt x="8094727" y="1866991"/>
                </a:lnTo>
                <a:lnTo>
                  <a:pt x="8094111" y="1856981"/>
                </a:lnTo>
                <a:lnTo>
                  <a:pt x="8111814" y="1839467"/>
                </a:lnTo>
                <a:cubicBezTo>
                  <a:pt x="8118704" y="1833669"/>
                  <a:pt x="8126105" y="1828383"/>
                  <a:pt x="8134018" y="1823608"/>
                </a:cubicBezTo>
                <a:cubicBezTo>
                  <a:pt x="8149843" y="1814058"/>
                  <a:pt x="8167169" y="1809283"/>
                  <a:pt x="8185996" y="1809283"/>
                </a:cubicBezTo>
                <a:cubicBezTo>
                  <a:pt x="8199093" y="1809283"/>
                  <a:pt x="8209597" y="1812216"/>
                  <a:pt x="8217510" y="1818082"/>
                </a:cubicBezTo>
                <a:cubicBezTo>
                  <a:pt x="8225423" y="1823949"/>
                  <a:pt x="8231084" y="1832271"/>
                  <a:pt x="8234495" y="1843048"/>
                </a:cubicBezTo>
                <a:cubicBezTo>
                  <a:pt x="8237906" y="1853826"/>
                  <a:pt x="8239611" y="1866309"/>
                  <a:pt x="8239611" y="1880497"/>
                </a:cubicBezTo>
                <a:lnTo>
                  <a:pt x="8239611" y="2126882"/>
                </a:lnTo>
                <a:lnTo>
                  <a:pt x="8347660" y="2126882"/>
                </a:lnTo>
                <a:lnTo>
                  <a:pt x="8347660" y="1866991"/>
                </a:lnTo>
                <a:cubicBezTo>
                  <a:pt x="8347660" y="1820879"/>
                  <a:pt x="8336951" y="1785272"/>
                  <a:pt x="8315532" y="1760170"/>
                </a:cubicBezTo>
                <a:cubicBezTo>
                  <a:pt x="8294113" y="1735067"/>
                  <a:pt x="8263622" y="1722516"/>
                  <a:pt x="8224059" y="1722516"/>
                </a:cubicBezTo>
                <a:cubicBezTo>
                  <a:pt x="8192135" y="1722516"/>
                  <a:pt x="8164372" y="1729201"/>
                  <a:pt x="8140771" y="1742571"/>
                </a:cubicBezTo>
                <a:cubicBezTo>
                  <a:pt x="8117169" y="1755941"/>
                  <a:pt x="8097183" y="1771766"/>
                  <a:pt x="8080812" y="1790047"/>
                </a:cubicBezTo>
                <a:lnTo>
                  <a:pt x="8081163" y="1792074"/>
                </a:lnTo>
                <a:lnTo>
                  <a:pt x="8076655" y="1780966"/>
                </a:lnTo>
                <a:cubicBezTo>
                  <a:pt x="8072639" y="1773377"/>
                  <a:pt x="8067954" y="1766445"/>
                  <a:pt x="8062599" y="1760170"/>
                </a:cubicBezTo>
                <a:cubicBezTo>
                  <a:pt x="8041180" y="1735067"/>
                  <a:pt x="8010553" y="1722516"/>
                  <a:pt x="7970716" y="1722516"/>
                </a:cubicBezTo>
                <a:close/>
                <a:moveTo>
                  <a:pt x="5382743" y="1722516"/>
                </a:moveTo>
                <a:cubicBezTo>
                  <a:pt x="5344817" y="1722516"/>
                  <a:pt x="5311393" y="1730156"/>
                  <a:pt x="5282470" y="1745436"/>
                </a:cubicBezTo>
                <a:cubicBezTo>
                  <a:pt x="5253548" y="1760715"/>
                  <a:pt x="5230902" y="1783703"/>
                  <a:pt x="5214531" y="1814399"/>
                </a:cubicBezTo>
                <a:cubicBezTo>
                  <a:pt x="5198159" y="1845095"/>
                  <a:pt x="5189974" y="1883635"/>
                  <a:pt x="5189974" y="1930020"/>
                </a:cubicBezTo>
                <a:cubicBezTo>
                  <a:pt x="5189974" y="1976132"/>
                  <a:pt x="5198501" y="2014194"/>
                  <a:pt x="5215554" y="2044208"/>
                </a:cubicBezTo>
                <a:cubicBezTo>
                  <a:pt x="5232607" y="2074222"/>
                  <a:pt x="5255732" y="2096527"/>
                  <a:pt x="5284926" y="2111125"/>
                </a:cubicBezTo>
                <a:cubicBezTo>
                  <a:pt x="5314121" y="2125723"/>
                  <a:pt x="5346727" y="2133021"/>
                  <a:pt x="5382743" y="2133021"/>
                </a:cubicBezTo>
                <a:cubicBezTo>
                  <a:pt x="5416850" y="2133021"/>
                  <a:pt x="5447205" y="2126950"/>
                  <a:pt x="5473808" y="2114808"/>
                </a:cubicBezTo>
                <a:cubicBezTo>
                  <a:pt x="5500411" y="2102667"/>
                  <a:pt x="5521352" y="2084658"/>
                  <a:pt x="5536633" y="2060784"/>
                </a:cubicBezTo>
                <a:cubicBezTo>
                  <a:pt x="5551911" y="2036909"/>
                  <a:pt x="5559824" y="2007782"/>
                  <a:pt x="5560370" y="1973403"/>
                </a:cubicBezTo>
                <a:lnTo>
                  <a:pt x="5456004" y="1973403"/>
                </a:lnTo>
                <a:cubicBezTo>
                  <a:pt x="5456004" y="1997687"/>
                  <a:pt x="5449456" y="2016445"/>
                  <a:pt x="5436359" y="2029679"/>
                </a:cubicBezTo>
                <a:cubicBezTo>
                  <a:pt x="5423262" y="2042912"/>
                  <a:pt x="5405527" y="2049529"/>
                  <a:pt x="5383153" y="2049529"/>
                </a:cubicBezTo>
                <a:cubicBezTo>
                  <a:pt x="5364053" y="2049529"/>
                  <a:pt x="5348432" y="2044822"/>
                  <a:pt x="5336290" y="2035409"/>
                </a:cubicBezTo>
                <a:cubicBezTo>
                  <a:pt x="5324149" y="2025995"/>
                  <a:pt x="5315213" y="2012353"/>
                  <a:pt x="5309483" y="1994481"/>
                </a:cubicBezTo>
                <a:cubicBezTo>
                  <a:pt x="5303753" y="1976609"/>
                  <a:pt x="5300888" y="1955122"/>
                  <a:pt x="5300888" y="1930020"/>
                </a:cubicBezTo>
                <a:cubicBezTo>
                  <a:pt x="5300888" y="1890729"/>
                  <a:pt x="5307436" y="1860306"/>
                  <a:pt x="5320533" y="1838751"/>
                </a:cubicBezTo>
                <a:cubicBezTo>
                  <a:pt x="5333630" y="1817196"/>
                  <a:pt x="5354503" y="1806418"/>
                  <a:pt x="5383153" y="1806418"/>
                </a:cubicBezTo>
                <a:cubicBezTo>
                  <a:pt x="5404435" y="1806418"/>
                  <a:pt x="5421079" y="1812489"/>
                  <a:pt x="5433084" y="1824631"/>
                </a:cubicBezTo>
                <a:cubicBezTo>
                  <a:pt x="5445090" y="1836773"/>
                  <a:pt x="5451503" y="1852939"/>
                  <a:pt x="5452321" y="1873130"/>
                </a:cubicBezTo>
                <a:lnTo>
                  <a:pt x="5557506" y="1873130"/>
                </a:lnTo>
                <a:cubicBezTo>
                  <a:pt x="5557232" y="1839569"/>
                  <a:pt x="5549251" y="1811602"/>
                  <a:pt x="5533562" y="1789228"/>
                </a:cubicBezTo>
                <a:cubicBezTo>
                  <a:pt x="5517873" y="1766855"/>
                  <a:pt x="5496933" y="1750142"/>
                  <a:pt x="5470738" y="1739092"/>
                </a:cubicBezTo>
                <a:cubicBezTo>
                  <a:pt x="5444544" y="1728041"/>
                  <a:pt x="5415213" y="1722516"/>
                  <a:pt x="5382743" y="1722516"/>
                </a:cubicBezTo>
                <a:close/>
                <a:moveTo>
                  <a:pt x="7265978" y="1722107"/>
                </a:moveTo>
                <a:cubicBezTo>
                  <a:pt x="7236510" y="1722107"/>
                  <a:pt x="7211339" y="1728519"/>
                  <a:pt x="7190466" y="1741343"/>
                </a:cubicBezTo>
                <a:cubicBezTo>
                  <a:pt x="7169593" y="1754167"/>
                  <a:pt x="7154108" y="1772448"/>
                  <a:pt x="7144013" y="1796186"/>
                </a:cubicBezTo>
                <a:lnTo>
                  <a:pt x="7141967" y="1727427"/>
                </a:lnTo>
                <a:lnTo>
                  <a:pt x="7038010" y="1727427"/>
                </a:lnTo>
                <a:lnTo>
                  <a:pt x="7038010" y="2126882"/>
                </a:lnTo>
                <a:lnTo>
                  <a:pt x="7146059" y="2126882"/>
                </a:lnTo>
                <a:lnTo>
                  <a:pt x="7146059" y="1861261"/>
                </a:lnTo>
                <a:cubicBezTo>
                  <a:pt x="7154791" y="1848983"/>
                  <a:pt x="7165159" y="1839365"/>
                  <a:pt x="7177164" y="1832407"/>
                </a:cubicBezTo>
                <a:cubicBezTo>
                  <a:pt x="7189170" y="1825449"/>
                  <a:pt x="7202608" y="1820538"/>
                  <a:pt x="7217478" y="1817673"/>
                </a:cubicBezTo>
                <a:cubicBezTo>
                  <a:pt x="7232349" y="1814808"/>
                  <a:pt x="7247833" y="1813376"/>
                  <a:pt x="7263931" y="1813376"/>
                </a:cubicBezTo>
                <a:lnTo>
                  <a:pt x="7273754" y="1813376"/>
                </a:lnTo>
                <a:lnTo>
                  <a:pt x="7273754" y="1722107"/>
                </a:lnTo>
                <a:close/>
                <a:moveTo>
                  <a:pt x="6364637" y="1722107"/>
                </a:moveTo>
                <a:cubicBezTo>
                  <a:pt x="6325892" y="1722107"/>
                  <a:pt x="6291990" y="1730224"/>
                  <a:pt x="6262932" y="1746459"/>
                </a:cubicBezTo>
                <a:cubicBezTo>
                  <a:pt x="6233873" y="1762694"/>
                  <a:pt x="6211295" y="1786227"/>
                  <a:pt x="6195196" y="1817059"/>
                </a:cubicBezTo>
                <a:cubicBezTo>
                  <a:pt x="6179098" y="1847891"/>
                  <a:pt x="6171049" y="1885136"/>
                  <a:pt x="6171049" y="1928792"/>
                </a:cubicBezTo>
                <a:cubicBezTo>
                  <a:pt x="6171049" y="1972175"/>
                  <a:pt x="6179098" y="2009215"/>
                  <a:pt x="6195196" y="2039911"/>
                </a:cubicBezTo>
                <a:cubicBezTo>
                  <a:pt x="6211295" y="2070607"/>
                  <a:pt x="6233873" y="2093935"/>
                  <a:pt x="6262932" y="2109897"/>
                </a:cubicBezTo>
                <a:cubicBezTo>
                  <a:pt x="6291990" y="2125859"/>
                  <a:pt x="6326028" y="2133840"/>
                  <a:pt x="6365046" y="2133840"/>
                </a:cubicBezTo>
                <a:cubicBezTo>
                  <a:pt x="6404064" y="2133840"/>
                  <a:pt x="6438239" y="2125859"/>
                  <a:pt x="6467570" y="2109897"/>
                </a:cubicBezTo>
                <a:cubicBezTo>
                  <a:pt x="6496902" y="2093935"/>
                  <a:pt x="6519685" y="2070607"/>
                  <a:pt x="6535920" y="2039911"/>
                </a:cubicBezTo>
                <a:cubicBezTo>
                  <a:pt x="6552154" y="2009215"/>
                  <a:pt x="6560272" y="1972175"/>
                  <a:pt x="6560272" y="1928792"/>
                </a:cubicBezTo>
                <a:cubicBezTo>
                  <a:pt x="6560272" y="1885136"/>
                  <a:pt x="6552154" y="1847891"/>
                  <a:pt x="6535920" y="1817059"/>
                </a:cubicBezTo>
                <a:cubicBezTo>
                  <a:pt x="6519685" y="1786227"/>
                  <a:pt x="6496902" y="1762694"/>
                  <a:pt x="6467570" y="1746459"/>
                </a:cubicBezTo>
                <a:cubicBezTo>
                  <a:pt x="6438239" y="1730224"/>
                  <a:pt x="6403928" y="1722107"/>
                  <a:pt x="6364637" y="1722107"/>
                </a:cubicBezTo>
                <a:close/>
                <a:moveTo>
                  <a:pt x="6142027" y="1722107"/>
                </a:moveTo>
                <a:cubicBezTo>
                  <a:pt x="6112559" y="1722107"/>
                  <a:pt x="6087389" y="1728519"/>
                  <a:pt x="6066516" y="1741343"/>
                </a:cubicBezTo>
                <a:cubicBezTo>
                  <a:pt x="6045643" y="1754167"/>
                  <a:pt x="6030159" y="1772448"/>
                  <a:pt x="6020063" y="1796186"/>
                </a:cubicBezTo>
                <a:lnTo>
                  <a:pt x="6018016" y="1727427"/>
                </a:lnTo>
                <a:lnTo>
                  <a:pt x="5914060" y="1727427"/>
                </a:lnTo>
                <a:lnTo>
                  <a:pt x="5914060" y="2126882"/>
                </a:lnTo>
                <a:lnTo>
                  <a:pt x="6022109" y="2126882"/>
                </a:lnTo>
                <a:lnTo>
                  <a:pt x="6022109" y="1861261"/>
                </a:lnTo>
                <a:cubicBezTo>
                  <a:pt x="6030841" y="1848983"/>
                  <a:pt x="6041209" y="1839365"/>
                  <a:pt x="6053215" y="1832407"/>
                </a:cubicBezTo>
                <a:cubicBezTo>
                  <a:pt x="6065220" y="1825449"/>
                  <a:pt x="6078658" y="1820538"/>
                  <a:pt x="6093528" y="1817673"/>
                </a:cubicBezTo>
                <a:cubicBezTo>
                  <a:pt x="6108399" y="1814808"/>
                  <a:pt x="6123883" y="1813376"/>
                  <a:pt x="6139981" y="1813376"/>
                </a:cubicBezTo>
                <a:lnTo>
                  <a:pt x="6149804" y="1813376"/>
                </a:lnTo>
                <a:lnTo>
                  <a:pt x="6149804" y="1722107"/>
                </a:lnTo>
                <a:close/>
                <a:moveTo>
                  <a:pt x="7476607" y="1721288"/>
                </a:moveTo>
                <a:cubicBezTo>
                  <a:pt x="7443319" y="1721288"/>
                  <a:pt x="7413919" y="1725586"/>
                  <a:pt x="7388407" y="1734181"/>
                </a:cubicBezTo>
                <a:cubicBezTo>
                  <a:pt x="7362896" y="1742775"/>
                  <a:pt x="7343046" y="1757100"/>
                  <a:pt x="7328858" y="1777155"/>
                </a:cubicBezTo>
                <a:cubicBezTo>
                  <a:pt x="7314669" y="1797209"/>
                  <a:pt x="7307575" y="1824017"/>
                  <a:pt x="7307575" y="1857578"/>
                </a:cubicBezTo>
                <a:lnTo>
                  <a:pt x="7409076" y="1857578"/>
                </a:lnTo>
                <a:cubicBezTo>
                  <a:pt x="7409076" y="1834931"/>
                  <a:pt x="7415351" y="1818560"/>
                  <a:pt x="7427903" y="1808464"/>
                </a:cubicBezTo>
                <a:cubicBezTo>
                  <a:pt x="7440454" y="1798369"/>
                  <a:pt x="7456688" y="1793321"/>
                  <a:pt x="7476607" y="1793321"/>
                </a:cubicBezTo>
                <a:cubicBezTo>
                  <a:pt x="7493796" y="1793321"/>
                  <a:pt x="7508121" y="1798096"/>
                  <a:pt x="7519581" y="1807646"/>
                </a:cubicBezTo>
                <a:cubicBezTo>
                  <a:pt x="7531041" y="1817196"/>
                  <a:pt x="7536770" y="1834931"/>
                  <a:pt x="7536770" y="1860852"/>
                </a:cubicBezTo>
                <a:lnTo>
                  <a:pt x="7536770" y="1882544"/>
                </a:lnTo>
                <a:cubicBezTo>
                  <a:pt x="7486565" y="1883635"/>
                  <a:pt x="7442568" y="1887523"/>
                  <a:pt x="7404778" y="1894208"/>
                </a:cubicBezTo>
                <a:cubicBezTo>
                  <a:pt x="7366988" y="1900893"/>
                  <a:pt x="7337657" y="1913581"/>
                  <a:pt x="7316784" y="1932271"/>
                </a:cubicBezTo>
                <a:cubicBezTo>
                  <a:pt x="7295911" y="1950961"/>
                  <a:pt x="7285474" y="1978724"/>
                  <a:pt x="7285474" y="2015559"/>
                </a:cubicBezTo>
                <a:cubicBezTo>
                  <a:pt x="7285474" y="2042298"/>
                  <a:pt x="7291135" y="2064467"/>
                  <a:pt x="7302459" y="2082066"/>
                </a:cubicBezTo>
                <a:cubicBezTo>
                  <a:pt x="7313782" y="2099665"/>
                  <a:pt x="7328653" y="2112762"/>
                  <a:pt x="7347070" y="2121357"/>
                </a:cubicBezTo>
                <a:cubicBezTo>
                  <a:pt x="7365488" y="2129952"/>
                  <a:pt x="7385338" y="2134249"/>
                  <a:pt x="7406620" y="2134249"/>
                </a:cubicBezTo>
                <a:cubicBezTo>
                  <a:pt x="7434724" y="2134249"/>
                  <a:pt x="7459553" y="2129679"/>
                  <a:pt x="7481109" y="2120538"/>
                </a:cubicBezTo>
                <a:cubicBezTo>
                  <a:pt x="7502664" y="2111398"/>
                  <a:pt x="7521627" y="2096459"/>
                  <a:pt x="7537998" y="2075723"/>
                </a:cubicBezTo>
                <a:lnTo>
                  <a:pt x="7540863" y="2126882"/>
                </a:lnTo>
                <a:lnTo>
                  <a:pt x="7640318" y="2126882"/>
                </a:lnTo>
                <a:lnTo>
                  <a:pt x="7640318" y="1858806"/>
                </a:lnTo>
                <a:cubicBezTo>
                  <a:pt x="7640318" y="1832066"/>
                  <a:pt x="7636361" y="1809761"/>
                  <a:pt x="7628449" y="1791889"/>
                </a:cubicBezTo>
                <a:cubicBezTo>
                  <a:pt x="7620536" y="1774017"/>
                  <a:pt x="7609212" y="1759897"/>
                  <a:pt x="7594479" y="1749528"/>
                </a:cubicBezTo>
                <a:cubicBezTo>
                  <a:pt x="7579745" y="1739160"/>
                  <a:pt x="7562418" y="1731861"/>
                  <a:pt x="7542500" y="1727632"/>
                </a:cubicBezTo>
                <a:cubicBezTo>
                  <a:pt x="7522582" y="1723403"/>
                  <a:pt x="7500617" y="1721288"/>
                  <a:pt x="7476607" y="1721288"/>
                </a:cubicBezTo>
                <a:close/>
                <a:moveTo>
                  <a:pt x="4952481" y="1721288"/>
                </a:moveTo>
                <a:cubicBezTo>
                  <a:pt x="4912645" y="1721288"/>
                  <a:pt x="4878402" y="1729542"/>
                  <a:pt x="4849753" y="1746050"/>
                </a:cubicBezTo>
                <a:cubicBezTo>
                  <a:pt x="4821103" y="1762557"/>
                  <a:pt x="4799207" y="1786091"/>
                  <a:pt x="4784064" y="1816650"/>
                </a:cubicBezTo>
                <a:cubicBezTo>
                  <a:pt x="4768920" y="1847209"/>
                  <a:pt x="4761349" y="1883635"/>
                  <a:pt x="4761349" y="1925927"/>
                </a:cubicBezTo>
                <a:cubicBezTo>
                  <a:pt x="4761349" y="1969583"/>
                  <a:pt x="4769126" y="2006964"/>
                  <a:pt x="4784678" y="2038069"/>
                </a:cubicBezTo>
                <a:cubicBezTo>
                  <a:pt x="4800230" y="2069174"/>
                  <a:pt x="4822740" y="2092980"/>
                  <a:pt x="4852208" y="2109488"/>
                </a:cubicBezTo>
                <a:cubicBezTo>
                  <a:pt x="4881676" y="2125995"/>
                  <a:pt x="4917147" y="2134249"/>
                  <a:pt x="4958620" y="2134249"/>
                </a:cubicBezTo>
                <a:cubicBezTo>
                  <a:pt x="4993273" y="2134249"/>
                  <a:pt x="5023696" y="2129133"/>
                  <a:pt x="5049890" y="2118901"/>
                </a:cubicBezTo>
                <a:cubicBezTo>
                  <a:pt x="5076083" y="2108669"/>
                  <a:pt x="5096752" y="2093185"/>
                  <a:pt x="5111895" y="2072448"/>
                </a:cubicBezTo>
                <a:cubicBezTo>
                  <a:pt x="5127038" y="2051712"/>
                  <a:pt x="5135292" y="2025791"/>
                  <a:pt x="5136656" y="1994686"/>
                </a:cubicBezTo>
                <a:lnTo>
                  <a:pt x="5029426" y="1994686"/>
                </a:lnTo>
                <a:cubicBezTo>
                  <a:pt x="5029152" y="2014877"/>
                  <a:pt x="5022672" y="2030088"/>
                  <a:pt x="5009985" y="2040320"/>
                </a:cubicBezTo>
                <a:cubicBezTo>
                  <a:pt x="4997298" y="2050552"/>
                  <a:pt x="4980176" y="2055668"/>
                  <a:pt x="4958620" y="2055668"/>
                </a:cubicBezTo>
                <a:cubicBezTo>
                  <a:pt x="4937611" y="2055668"/>
                  <a:pt x="4920694" y="2050688"/>
                  <a:pt x="4907870" y="2040729"/>
                </a:cubicBezTo>
                <a:cubicBezTo>
                  <a:pt x="4895046" y="2030770"/>
                  <a:pt x="4885701" y="2017673"/>
                  <a:pt x="4879834" y="2001439"/>
                </a:cubicBezTo>
                <a:cubicBezTo>
                  <a:pt x="4873969" y="1985204"/>
                  <a:pt x="4870763" y="1967537"/>
                  <a:pt x="4870216" y="1948437"/>
                </a:cubicBezTo>
                <a:lnTo>
                  <a:pt x="5136247" y="1948437"/>
                </a:lnTo>
                <a:cubicBezTo>
                  <a:pt x="5136520" y="1945436"/>
                  <a:pt x="5136793" y="1941138"/>
                  <a:pt x="5137066" y="1935545"/>
                </a:cubicBezTo>
                <a:cubicBezTo>
                  <a:pt x="5137338" y="1929952"/>
                  <a:pt x="5137475" y="1925518"/>
                  <a:pt x="5137475" y="1922244"/>
                </a:cubicBezTo>
                <a:cubicBezTo>
                  <a:pt x="5137475" y="1857851"/>
                  <a:pt x="5120968" y="1808260"/>
                  <a:pt x="5087952" y="1773471"/>
                </a:cubicBezTo>
                <a:cubicBezTo>
                  <a:pt x="5054937" y="1738683"/>
                  <a:pt x="5009780" y="1721288"/>
                  <a:pt x="4952481" y="1721288"/>
                </a:cubicBezTo>
                <a:close/>
                <a:moveTo>
                  <a:pt x="4550943" y="1720879"/>
                </a:moveTo>
                <a:cubicBezTo>
                  <a:pt x="4524204" y="1720879"/>
                  <a:pt x="4501148" y="1726609"/>
                  <a:pt x="4481775" y="1738069"/>
                </a:cubicBezTo>
                <a:cubicBezTo>
                  <a:pt x="4462403" y="1749528"/>
                  <a:pt x="4445622" y="1766309"/>
                  <a:pt x="4431434" y="1788410"/>
                </a:cubicBezTo>
                <a:lnTo>
                  <a:pt x="4430206" y="1727427"/>
                </a:lnTo>
                <a:lnTo>
                  <a:pt x="4323385" y="1727427"/>
                </a:lnTo>
                <a:lnTo>
                  <a:pt x="4323385" y="2273813"/>
                </a:lnTo>
                <a:lnTo>
                  <a:pt x="4427751" y="2273813"/>
                </a:lnTo>
                <a:lnTo>
                  <a:pt x="4427751" y="2072448"/>
                </a:lnTo>
                <a:cubicBezTo>
                  <a:pt x="4443030" y="2093185"/>
                  <a:pt x="4460015" y="2108669"/>
                  <a:pt x="4478705" y="2118901"/>
                </a:cubicBezTo>
                <a:cubicBezTo>
                  <a:pt x="4497396" y="2129133"/>
                  <a:pt x="4519565" y="2134249"/>
                  <a:pt x="4545213" y="2134249"/>
                </a:cubicBezTo>
                <a:cubicBezTo>
                  <a:pt x="4574955" y="2134249"/>
                  <a:pt x="4601693" y="2126882"/>
                  <a:pt x="4625431" y="2112148"/>
                </a:cubicBezTo>
                <a:cubicBezTo>
                  <a:pt x="4649170" y="2097414"/>
                  <a:pt x="4667997" y="2074767"/>
                  <a:pt x="4681912" y="2044208"/>
                </a:cubicBezTo>
                <a:cubicBezTo>
                  <a:pt x="4695827" y="2013649"/>
                  <a:pt x="4702785" y="1974767"/>
                  <a:pt x="4702785" y="1927564"/>
                </a:cubicBezTo>
                <a:cubicBezTo>
                  <a:pt x="4702785" y="1880634"/>
                  <a:pt x="4696305" y="1841957"/>
                  <a:pt x="4683344" y="1811534"/>
                </a:cubicBezTo>
                <a:cubicBezTo>
                  <a:pt x="4670384" y="1781111"/>
                  <a:pt x="4652444" y="1758396"/>
                  <a:pt x="4629524" y="1743389"/>
                </a:cubicBezTo>
                <a:cubicBezTo>
                  <a:pt x="4606605" y="1728383"/>
                  <a:pt x="4580411" y="1720879"/>
                  <a:pt x="4550943" y="1720879"/>
                </a:cubicBezTo>
                <a:close/>
                <a:moveTo>
                  <a:pt x="6986255" y="1668492"/>
                </a:moveTo>
                <a:cubicBezTo>
                  <a:pt x="6954877" y="1668764"/>
                  <a:pt x="6928206" y="1674085"/>
                  <a:pt x="6906241" y="1684453"/>
                </a:cubicBezTo>
                <a:cubicBezTo>
                  <a:pt x="6889768" y="1692230"/>
                  <a:pt x="6876633" y="1705071"/>
                  <a:pt x="6866836" y="1722977"/>
                </a:cubicBezTo>
                <a:lnTo>
                  <a:pt x="6860838" y="1736509"/>
                </a:lnTo>
                <a:lnTo>
                  <a:pt x="6852933" y="1733106"/>
                </a:lnTo>
                <a:cubicBezTo>
                  <a:pt x="6832674" y="1726046"/>
                  <a:pt x="6809038" y="1722516"/>
                  <a:pt x="6782026" y="1722516"/>
                </a:cubicBezTo>
                <a:cubicBezTo>
                  <a:pt x="6746555" y="1722516"/>
                  <a:pt x="6716609" y="1728792"/>
                  <a:pt x="6692189" y="1741343"/>
                </a:cubicBezTo>
                <a:cubicBezTo>
                  <a:pt x="6667769" y="1753894"/>
                  <a:pt x="6649215" y="1770606"/>
                  <a:pt x="6636528" y="1791479"/>
                </a:cubicBezTo>
                <a:cubicBezTo>
                  <a:pt x="6623840" y="1812353"/>
                  <a:pt x="6617496" y="1835750"/>
                  <a:pt x="6617496" y="1861670"/>
                </a:cubicBezTo>
                <a:cubicBezTo>
                  <a:pt x="6617496" y="1885954"/>
                  <a:pt x="6623840" y="1908669"/>
                  <a:pt x="6636528" y="1929815"/>
                </a:cubicBezTo>
                <a:cubicBezTo>
                  <a:pt x="6642871" y="1940388"/>
                  <a:pt x="6650665" y="1949904"/>
                  <a:pt x="6659908" y="1958362"/>
                </a:cubicBezTo>
                <a:lnTo>
                  <a:pt x="6679891" y="1972194"/>
                </a:lnTo>
                <a:lnTo>
                  <a:pt x="6659652" y="1980668"/>
                </a:lnTo>
                <a:cubicBezTo>
                  <a:pt x="6649966" y="1985784"/>
                  <a:pt x="6641916" y="1991275"/>
                  <a:pt x="6635504" y="1997141"/>
                </a:cubicBezTo>
                <a:cubicBezTo>
                  <a:pt x="6622680" y="2008874"/>
                  <a:pt x="6616268" y="2022516"/>
                  <a:pt x="6616268" y="2038069"/>
                </a:cubicBezTo>
                <a:cubicBezTo>
                  <a:pt x="6616268" y="2048983"/>
                  <a:pt x="6620361" y="2059965"/>
                  <a:pt x="6628547" y="2071016"/>
                </a:cubicBezTo>
                <a:cubicBezTo>
                  <a:pt x="6632640" y="2076541"/>
                  <a:pt x="6637943" y="2081708"/>
                  <a:pt x="6644457" y="2086517"/>
                </a:cubicBezTo>
                <a:lnTo>
                  <a:pt x="6665796" y="2098811"/>
                </a:lnTo>
                <a:lnTo>
                  <a:pt x="6652144" y="2104615"/>
                </a:lnTo>
                <a:cubicBezTo>
                  <a:pt x="6645178" y="2108239"/>
                  <a:pt x="6639018" y="2112182"/>
                  <a:pt x="6633663" y="2116446"/>
                </a:cubicBezTo>
                <a:cubicBezTo>
                  <a:pt x="6612244" y="2133499"/>
                  <a:pt x="6601534" y="2153349"/>
                  <a:pt x="6601534" y="2175995"/>
                </a:cubicBezTo>
                <a:cubicBezTo>
                  <a:pt x="6601534" y="2194549"/>
                  <a:pt x="6607401" y="2211807"/>
                  <a:pt x="6619133" y="2227769"/>
                </a:cubicBezTo>
                <a:cubicBezTo>
                  <a:pt x="6630866" y="2243731"/>
                  <a:pt x="6650375" y="2256623"/>
                  <a:pt x="6677660" y="2266446"/>
                </a:cubicBezTo>
                <a:cubicBezTo>
                  <a:pt x="6704945" y="2276268"/>
                  <a:pt x="6741644" y="2281180"/>
                  <a:pt x="6787756" y="2281180"/>
                </a:cubicBezTo>
                <a:cubicBezTo>
                  <a:pt x="6851876" y="2281180"/>
                  <a:pt x="6900989" y="2269447"/>
                  <a:pt x="6935096" y="2245982"/>
                </a:cubicBezTo>
                <a:cubicBezTo>
                  <a:pt x="6969202" y="2222517"/>
                  <a:pt x="6986255" y="2191684"/>
                  <a:pt x="6986255" y="2153485"/>
                </a:cubicBezTo>
                <a:cubicBezTo>
                  <a:pt x="6986255" y="2115832"/>
                  <a:pt x="6971658" y="2087864"/>
                  <a:pt x="6942462" y="2069583"/>
                </a:cubicBezTo>
                <a:cubicBezTo>
                  <a:pt x="6913267" y="2051302"/>
                  <a:pt x="6866746" y="2042162"/>
                  <a:pt x="6802899" y="2042162"/>
                </a:cubicBezTo>
                <a:lnTo>
                  <a:pt x="6794713" y="2042162"/>
                </a:lnTo>
                <a:cubicBezTo>
                  <a:pt x="6769883" y="2041889"/>
                  <a:pt x="6750511" y="2040934"/>
                  <a:pt x="6736596" y="2039297"/>
                </a:cubicBezTo>
                <a:cubicBezTo>
                  <a:pt x="6722681" y="2037660"/>
                  <a:pt x="6712995" y="2035136"/>
                  <a:pt x="6707537" y="2031725"/>
                </a:cubicBezTo>
                <a:cubicBezTo>
                  <a:pt x="6702080" y="2028314"/>
                  <a:pt x="6699352" y="2024017"/>
                  <a:pt x="6699352" y="2018833"/>
                </a:cubicBezTo>
                <a:cubicBezTo>
                  <a:pt x="6699352" y="2012285"/>
                  <a:pt x="6704126" y="2006214"/>
                  <a:pt x="6713676" y="2000620"/>
                </a:cubicBezTo>
                <a:lnTo>
                  <a:pt x="6730873" y="1994410"/>
                </a:lnTo>
                <a:lnTo>
                  <a:pt x="6732401" y="1994839"/>
                </a:lnTo>
                <a:cubicBezTo>
                  <a:pt x="6747203" y="1998011"/>
                  <a:pt x="6763335" y="1999597"/>
                  <a:pt x="6780798" y="1999597"/>
                </a:cubicBezTo>
                <a:cubicBezTo>
                  <a:pt x="6817360" y="1999597"/>
                  <a:pt x="6847783" y="1993321"/>
                  <a:pt x="6872067" y="1980770"/>
                </a:cubicBezTo>
                <a:cubicBezTo>
                  <a:pt x="6896350" y="1968219"/>
                  <a:pt x="6914632" y="1951439"/>
                  <a:pt x="6926910" y="1930429"/>
                </a:cubicBezTo>
                <a:cubicBezTo>
                  <a:pt x="6939188" y="1909419"/>
                  <a:pt x="6945327" y="1886500"/>
                  <a:pt x="6945327" y="1861670"/>
                </a:cubicBezTo>
                <a:cubicBezTo>
                  <a:pt x="6945327" y="1835750"/>
                  <a:pt x="6939120" y="1812353"/>
                  <a:pt x="6926705" y="1791479"/>
                </a:cubicBezTo>
                <a:lnTo>
                  <a:pt x="6904844" y="1764653"/>
                </a:lnTo>
                <a:lnTo>
                  <a:pt x="6905730" y="1763802"/>
                </a:lnTo>
                <a:cubicBezTo>
                  <a:pt x="6912210" y="1758857"/>
                  <a:pt x="6919816" y="1755395"/>
                  <a:pt x="6928547" y="1753417"/>
                </a:cubicBezTo>
                <a:cubicBezTo>
                  <a:pt x="6946009" y="1749460"/>
                  <a:pt x="6965245" y="1747482"/>
                  <a:pt x="6986255" y="1747482"/>
                </a:cubicBezTo>
                <a:close/>
                <a:moveTo>
                  <a:pt x="5662392" y="1633294"/>
                </a:moveTo>
                <a:lnTo>
                  <a:pt x="5662392" y="1727427"/>
                </a:lnTo>
                <a:lnTo>
                  <a:pt x="5596089" y="1727427"/>
                </a:lnTo>
                <a:lnTo>
                  <a:pt x="5596089" y="1810920"/>
                </a:lnTo>
                <a:lnTo>
                  <a:pt x="5662392" y="1810920"/>
                </a:lnTo>
                <a:lnTo>
                  <a:pt x="5662392" y="1987728"/>
                </a:lnTo>
                <a:cubicBezTo>
                  <a:pt x="5662392" y="2020470"/>
                  <a:pt x="5666757" y="2047005"/>
                  <a:pt x="5675489" y="2067332"/>
                </a:cubicBezTo>
                <a:cubicBezTo>
                  <a:pt x="5684219" y="2087660"/>
                  <a:pt x="5699704" y="2102667"/>
                  <a:pt x="5721942" y="2112353"/>
                </a:cubicBezTo>
                <a:cubicBezTo>
                  <a:pt x="5744179" y="2122039"/>
                  <a:pt x="5775488" y="2126882"/>
                  <a:pt x="5815871" y="2126882"/>
                </a:cubicBezTo>
                <a:lnTo>
                  <a:pt x="5858027" y="2126882"/>
                </a:lnTo>
                <a:lnTo>
                  <a:pt x="5858027" y="2042162"/>
                </a:lnTo>
                <a:lnTo>
                  <a:pt x="5819146" y="2042162"/>
                </a:lnTo>
                <a:cubicBezTo>
                  <a:pt x="5798408" y="2042162"/>
                  <a:pt x="5785107" y="2037250"/>
                  <a:pt x="5779240" y="2027428"/>
                </a:cubicBezTo>
                <a:cubicBezTo>
                  <a:pt x="5773374" y="2017605"/>
                  <a:pt x="5770441" y="2002189"/>
                  <a:pt x="5770441" y="1981179"/>
                </a:cubicBezTo>
                <a:lnTo>
                  <a:pt x="5770441" y="1810920"/>
                </a:lnTo>
                <a:lnTo>
                  <a:pt x="5858436" y="1810920"/>
                </a:lnTo>
                <a:lnTo>
                  <a:pt x="5858436" y="1727427"/>
                </a:lnTo>
                <a:lnTo>
                  <a:pt x="5770441" y="1727427"/>
                </a:lnTo>
                <a:lnTo>
                  <a:pt x="5770441" y="1633294"/>
                </a:lnTo>
                <a:close/>
                <a:moveTo>
                  <a:pt x="4036221" y="1569037"/>
                </a:moveTo>
                <a:cubicBezTo>
                  <a:pt x="3996931" y="1569037"/>
                  <a:pt x="3962006" y="1574358"/>
                  <a:pt x="3931446" y="1584999"/>
                </a:cubicBezTo>
                <a:cubicBezTo>
                  <a:pt x="3900887" y="1595640"/>
                  <a:pt x="3876944" y="1612216"/>
                  <a:pt x="3859618" y="1634726"/>
                </a:cubicBezTo>
                <a:cubicBezTo>
                  <a:pt x="3842292" y="1657236"/>
                  <a:pt x="3833629" y="1686363"/>
                  <a:pt x="3833629" y="1722107"/>
                </a:cubicBezTo>
                <a:cubicBezTo>
                  <a:pt x="3833629" y="1755395"/>
                  <a:pt x="3841200" y="1782407"/>
                  <a:pt x="3856344" y="1803144"/>
                </a:cubicBezTo>
                <a:cubicBezTo>
                  <a:pt x="3871487" y="1823881"/>
                  <a:pt x="3892906" y="1840797"/>
                  <a:pt x="3920600" y="1853894"/>
                </a:cubicBezTo>
                <a:cubicBezTo>
                  <a:pt x="3948295" y="1866991"/>
                  <a:pt x="3981105" y="1878997"/>
                  <a:pt x="4019032" y="1889911"/>
                </a:cubicBezTo>
                <a:cubicBezTo>
                  <a:pt x="4051774" y="1898915"/>
                  <a:pt x="4077149" y="1907305"/>
                  <a:pt x="4095157" y="1915081"/>
                </a:cubicBezTo>
                <a:cubicBezTo>
                  <a:pt x="4113166" y="1922857"/>
                  <a:pt x="4125648" y="1931520"/>
                  <a:pt x="4132606" y="1941070"/>
                </a:cubicBezTo>
                <a:cubicBezTo>
                  <a:pt x="4139564" y="1950620"/>
                  <a:pt x="4143043" y="1962625"/>
                  <a:pt x="4143043" y="1977087"/>
                </a:cubicBezTo>
                <a:cubicBezTo>
                  <a:pt x="4143043" y="1992093"/>
                  <a:pt x="4138882" y="2004372"/>
                  <a:pt x="4130560" y="2013922"/>
                </a:cubicBezTo>
                <a:cubicBezTo>
                  <a:pt x="4122238" y="2023471"/>
                  <a:pt x="4110710" y="2030566"/>
                  <a:pt x="4095976" y="2035204"/>
                </a:cubicBezTo>
                <a:cubicBezTo>
                  <a:pt x="4081242" y="2039843"/>
                  <a:pt x="4064189" y="2042162"/>
                  <a:pt x="4044816" y="2042162"/>
                </a:cubicBezTo>
                <a:cubicBezTo>
                  <a:pt x="4024625" y="2042162"/>
                  <a:pt x="4006685" y="2039570"/>
                  <a:pt x="3990996" y="2034385"/>
                </a:cubicBezTo>
                <a:cubicBezTo>
                  <a:pt x="3975307" y="2029201"/>
                  <a:pt x="3962892" y="2020538"/>
                  <a:pt x="3953752" y="2008396"/>
                </a:cubicBezTo>
                <a:cubicBezTo>
                  <a:pt x="3944611" y="1996255"/>
                  <a:pt x="3939496" y="1979542"/>
                  <a:pt x="3938404" y="1958260"/>
                </a:cubicBezTo>
                <a:lnTo>
                  <a:pt x="3820941" y="1958260"/>
                </a:lnTo>
                <a:cubicBezTo>
                  <a:pt x="3820941" y="2000006"/>
                  <a:pt x="3830764" y="2033840"/>
                  <a:pt x="3850409" y="2059761"/>
                </a:cubicBezTo>
                <a:cubicBezTo>
                  <a:pt x="3870055" y="2085682"/>
                  <a:pt x="3896726" y="2104577"/>
                  <a:pt x="3930423" y="2116446"/>
                </a:cubicBezTo>
                <a:cubicBezTo>
                  <a:pt x="3964120" y="2128315"/>
                  <a:pt x="4001569" y="2134249"/>
                  <a:pt x="4042770" y="2134249"/>
                </a:cubicBezTo>
                <a:cubicBezTo>
                  <a:pt x="4084243" y="2134249"/>
                  <a:pt x="4121351" y="2128656"/>
                  <a:pt x="4154093" y="2117469"/>
                </a:cubicBezTo>
                <a:cubicBezTo>
                  <a:pt x="4186835" y="2106282"/>
                  <a:pt x="4212824" y="2088683"/>
                  <a:pt x="4232060" y="2064672"/>
                </a:cubicBezTo>
                <a:cubicBezTo>
                  <a:pt x="4251296" y="2040661"/>
                  <a:pt x="4260914" y="2009147"/>
                  <a:pt x="4260914" y="1970129"/>
                </a:cubicBezTo>
                <a:cubicBezTo>
                  <a:pt x="4260914" y="1935204"/>
                  <a:pt x="4254502" y="1907032"/>
                  <a:pt x="4241678" y="1885613"/>
                </a:cubicBezTo>
                <a:cubicBezTo>
                  <a:pt x="4228854" y="1864194"/>
                  <a:pt x="4209141" y="1846732"/>
                  <a:pt x="4182538" y="1833226"/>
                </a:cubicBezTo>
                <a:cubicBezTo>
                  <a:pt x="4155935" y="1819720"/>
                  <a:pt x="4121760" y="1806827"/>
                  <a:pt x="4080014" y="1794549"/>
                </a:cubicBezTo>
                <a:cubicBezTo>
                  <a:pt x="4044816" y="1784454"/>
                  <a:pt x="4017940" y="1775449"/>
                  <a:pt x="3999386" y="1767537"/>
                </a:cubicBezTo>
                <a:cubicBezTo>
                  <a:pt x="3980833" y="1759624"/>
                  <a:pt x="3968145" y="1751507"/>
                  <a:pt x="3961324" y="1743185"/>
                </a:cubicBezTo>
                <a:cubicBezTo>
                  <a:pt x="3954502" y="1734863"/>
                  <a:pt x="3951091" y="1725245"/>
                  <a:pt x="3951091" y="1714331"/>
                </a:cubicBezTo>
                <a:cubicBezTo>
                  <a:pt x="3951091" y="1695231"/>
                  <a:pt x="3959209" y="1681111"/>
                  <a:pt x="3975444" y="1671970"/>
                </a:cubicBezTo>
                <a:cubicBezTo>
                  <a:pt x="3991678" y="1662830"/>
                  <a:pt x="4011938" y="1658260"/>
                  <a:pt x="4036221" y="1658260"/>
                </a:cubicBezTo>
                <a:cubicBezTo>
                  <a:pt x="4061051" y="1658260"/>
                  <a:pt x="4082333" y="1664058"/>
                  <a:pt x="4100069" y="1675654"/>
                </a:cubicBezTo>
                <a:cubicBezTo>
                  <a:pt x="4117804" y="1687250"/>
                  <a:pt x="4126535" y="1704781"/>
                  <a:pt x="4126262" y="1728246"/>
                </a:cubicBezTo>
                <a:lnTo>
                  <a:pt x="4244134" y="1728246"/>
                </a:lnTo>
                <a:cubicBezTo>
                  <a:pt x="4244134" y="1691957"/>
                  <a:pt x="4234720" y="1662080"/>
                  <a:pt x="4215894" y="1638614"/>
                </a:cubicBezTo>
                <a:cubicBezTo>
                  <a:pt x="4197067" y="1615149"/>
                  <a:pt x="4171965" y="1597687"/>
                  <a:pt x="4140587" y="1586227"/>
                </a:cubicBezTo>
                <a:cubicBezTo>
                  <a:pt x="4109209" y="1574767"/>
                  <a:pt x="4074421" y="1569037"/>
                  <a:pt x="4036221" y="1569037"/>
                </a:cubicBezTo>
                <a:close/>
                <a:moveTo>
                  <a:pt x="7306943" y="1037423"/>
                </a:moveTo>
                <a:lnTo>
                  <a:pt x="7306943" y="1102498"/>
                </a:lnTo>
                <a:cubicBezTo>
                  <a:pt x="7296847" y="1116686"/>
                  <a:pt x="7283682" y="1128897"/>
                  <a:pt x="7267447" y="1139128"/>
                </a:cubicBezTo>
                <a:cubicBezTo>
                  <a:pt x="7251213" y="1149360"/>
                  <a:pt x="7233682" y="1154476"/>
                  <a:pt x="7214855" y="1154476"/>
                </a:cubicBezTo>
                <a:cubicBezTo>
                  <a:pt x="7199575" y="1154476"/>
                  <a:pt x="7187434" y="1150384"/>
                  <a:pt x="7178429" y="1142198"/>
                </a:cubicBezTo>
                <a:cubicBezTo>
                  <a:pt x="7169425" y="1134013"/>
                  <a:pt x="7164923" y="1121598"/>
                  <a:pt x="7164923" y="1104954"/>
                </a:cubicBezTo>
                <a:cubicBezTo>
                  <a:pt x="7164923" y="1081216"/>
                  <a:pt x="7175429" y="1064094"/>
                  <a:pt x="7196438" y="1053590"/>
                </a:cubicBezTo>
                <a:cubicBezTo>
                  <a:pt x="7217447" y="1043085"/>
                  <a:pt x="7254282" y="1037696"/>
                  <a:pt x="7306943" y="1037423"/>
                </a:cubicBezTo>
                <a:close/>
                <a:moveTo>
                  <a:pt x="4592317" y="1037423"/>
                </a:moveTo>
                <a:lnTo>
                  <a:pt x="4592317" y="1102498"/>
                </a:lnTo>
                <a:cubicBezTo>
                  <a:pt x="4582222" y="1116686"/>
                  <a:pt x="4569057" y="1128897"/>
                  <a:pt x="4552823" y="1139128"/>
                </a:cubicBezTo>
                <a:cubicBezTo>
                  <a:pt x="4536587" y="1149360"/>
                  <a:pt x="4519057" y="1154476"/>
                  <a:pt x="4500230" y="1154476"/>
                </a:cubicBezTo>
                <a:cubicBezTo>
                  <a:pt x="4484950" y="1154476"/>
                  <a:pt x="4472808" y="1150384"/>
                  <a:pt x="4463804" y="1142198"/>
                </a:cubicBezTo>
                <a:cubicBezTo>
                  <a:pt x="4454800" y="1134013"/>
                  <a:pt x="4450298" y="1121598"/>
                  <a:pt x="4450298" y="1104954"/>
                </a:cubicBezTo>
                <a:cubicBezTo>
                  <a:pt x="4450298" y="1081216"/>
                  <a:pt x="4460803" y="1064094"/>
                  <a:pt x="4481813" y="1053590"/>
                </a:cubicBezTo>
                <a:cubicBezTo>
                  <a:pt x="4502822" y="1043085"/>
                  <a:pt x="4539657" y="1037696"/>
                  <a:pt x="4592317" y="1037423"/>
                </a:cubicBezTo>
                <a:close/>
                <a:moveTo>
                  <a:pt x="8793512" y="901134"/>
                </a:moveTo>
                <a:cubicBezTo>
                  <a:pt x="8815068" y="901134"/>
                  <a:pt x="8831984" y="906727"/>
                  <a:pt x="8844262" y="917914"/>
                </a:cubicBezTo>
                <a:cubicBezTo>
                  <a:pt x="8856541" y="929101"/>
                  <a:pt x="8865272" y="943903"/>
                  <a:pt x="8870456" y="962321"/>
                </a:cubicBezTo>
                <a:cubicBezTo>
                  <a:pt x="8875641" y="980738"/>
                  <a:pt x="8878232" y="1001270"/>
                  <a:pt x="8878232" y="1023917"/>
                </a:cubicBezTo>
                <a:cubicBezTo>
                  <a:pt x="8878232" y="1046564"/>
                  <a:pt x="8875641" y="1067096"/>
                  <a:pt x="8870456" y="1085513"/>
                </a:cubicBezTo>
                <a:cubicBezTo>
                  <a:pt x="8865272" y="1103931"/>
                  <a:pt x="8856541" y="1118665"/>
                  <a:pt x="8844262" y="1129715"/>
                </a:cubicBezTo>
                <a:cubicBezTo>
                  <a:pt x="8831984" y="1140766"/>
                  <a:pt x="8815068" y="1146291"/>
                  <a:pt x="8793512" y="1146291"/>
                </a:cubicBezTo>
                <a:cubicBezTo>
                  <a:pt x="8773048" y="1146291"/>
                  <a:pt x="8756677" y="1140766"/>
                  <a:pt x="8744399" y="1129715"/>
                </a:cubicBezTo>
                <a:cubicBezTo>
                  <a:pt x="8732120" y="1118665"/>
                  <a:pt x="8723457" y="1103931"/>
                  <a:pt x="8718410" y="1085513"/>
                </a:cubicBezTo>
                <a:cubicBezTo>
                  <a:pt x="8713362" y="1067096"/>
                  <a:pt x="8710838" y="1046564"/>
                  <a:pt x="8710838" y="1023917"/>
                </a:cubicBezTo>
                <a:cubicBezTo>
                  <a:pt x="8710838" y="1001270"/>
                  <a:pt x="8713362" y="980738"/>
                  <a:pt x="8718410" y="962321"/>
                </a:cubicBezTo>
                <a:cubicBezTo>
                  <a:pt x="8723457" y="943903"/>
                  <a:pt x="8732120" y="929101"/>
                  <a:pt x="8744399" y="917914"/>
                </a:cubicBezTo>
                <a:cubicBezTo>
                  <a:pt x="8756677" y="906727"/>
                  <a:pt x="8773048" y="901134"/>
                  <a:pt x="8793512" y="901134"/>
                </a:cubicBezTo>
                <a:close/>
                <a:moveTo>
                  <a:pt x="2964213" y="901134"/>
                </a:moveTo>
                <a:cubicBezTo>
                  <a:pt x="2985768" y="901134"/>
                  <a:pt x="3002684" y="906727"/>
                  <a:pt x="3014963" y="917914"/>
                </a:cubicBezTo>
                <a:cubicBezTo>
                  <a:pt x="3027241" y="929101"/>
                  <a:pt x="3035972" y="943903"/>
                  <a:pt x="3041156" y="962321"/>
                </a:cubicBezTo>
                <a:cubicBezTo>
                  <a:pt x="3046340" y="980738"/>
                  <a:pt x="3048933" y="1001270"/>
                  <a:pt x="3048933" y="1023917"/>
                </a:cubicBezTo>
                <a:cubicBezTo>
                  <a:pt x="3048933" y="1046564"/>
                  <a:pt x="3046340" y="1067096"/>
                  <a:pt x="3041156" y="1085513"/>
                </a:cubicBezTo>
                <a:cubicBezTo>
                  <a:pt x="3035972" y="1103931"/>
                  <a:pt x="3027241" y="1118665"/>
                  <a:pt x="3014963" y="1129715"/>
                </a:cubicBezTo>
                <a:cubicBezTo>
                  <a:pt x="3002684" y="1140766"/>
                  <a:pt x="2985768" y="1146291"/>
                  <a:pt x="2964213" y="1146291"/>
                </a:cubicBezTo>
                <a:cubicBezTo>
                  <a:pt x="2943748" y="1146291"/>
                  <a:pt x="2927378" y="1140766"/>
                  <a:pt x="2915099" y="1129715"/>
                </a:cubicBezTo>
                <a:cubicBezTo>
                  <a:pt x="2902821" y="1118665"/>
                  <a:pt x="2894158" y="1103931"/>
                  <a:pt x="2889110" y="1085513"/>
                </a:cubicBezTo>
                <a:cubicBezTo>
                  <a:pt x="2884062" y="1067096"/>
                  <a:pt x="2881538" y="1046564"/>
                  <a:pt x="2881538" y="1023917"/>
                </a:cubicBezTo>
                <a:cubicBezTo>
                  <a:pt x="2881538" y="1001270"/>
                  <a:pt x="2884062" y="980738"/>
                  <a:pt x="2889110" y="962321"/>
                </a:cubicBezTo>
                <a:cubicBezTo>
                  <a:pt x="2894158" y="943903"/>
                  <a:pt x="2902821" y="929101"/>
                  <a:pt x="2915099" y="917914"/>
                </a:cubicBezTo>
                <a:cubicBezTo>
                  <a:pt x="2927378" y="906727"/>
                  <a:pt x="2943748" y="901134"/>
                  <a:pt x="2964213" y="901134"/>
                </a:cubicBezTo>
                <a:close/>
                <a:moveTo>
                  <a:pt x="9589966" y="817641"/>
                </a:moveTo>
                <a:cubicBezTo>
                  <a:pt x="9558315" y="817641"/>
                  <a:pt x="9531712" y="824121"/>
                  <a:pt x="9510156" y="837082"/>
                </a:cubicBezTo>
                <a:cubicBezTo>
                  <a:pt x="9488602" y="850042"/>
                  <a:pt x="9471548" y="865117"/>
                  <a:pt x="9458997" y="882307"/>
                </a:cubicBezTo>
                <a:lnTo>
                  <a:pt x="9457360" y="822552"/>
                </a:lnTo>
                <a:lnTo>
                  <a:pt x="9352585" y="822552"/>
                </a:lnTo>
                <a:lnTo>
                  <a:pt x="9352585" y="1222007"/>
                </a:lnTo>
                <a:lnTo>
                  <a:pt x="9460634" y="1222007"/>
                </a:lnTo>
                <a:lnTo>
                  <a:pt x="9460634" y="955568"/>
                </a:lnTo>
                <a:cubicBezTo>
                  <a:pt x="9472366" y="941379"/>
                  <a:pt x="9485872" y="929306"/>
                  <a:pt x="9501152" y="919347"/>
                </a:cubicBezTo>
                <a:cubicBezTo>
                  <a:pt x="9516432" y="909387"/>
                  <a:pt x="9533622" y="904408"/>
                  <a:pt x="9552722" y="904408"/>
                </a:cubicBezTo>
                <a:cubicBezTo>
                  <a:pt x="9565818" y="904408"/>
                  <a:pt x="9576323" y="907341"/>
                  <a:pt x="9584236" y="913207"/>
                </a:cubicBezTo>
                <a:cubicBezTo>
                  <a:pt x="9592149" y="919074"/>
                  <a:pt x="9597742" y="927396"/>
                  <a:pt x="9601016" y="938173"/>
                </a:cubicBezTo>
                <a:cubicBezTo>
                  <a:pt x="9604290" y="948951"/>
                  <a:pt x="9605928" y="961434"/>
                  <a:pt x="9605928" y="975622"/>
                </a:cubicBezTo>
                <a:lnTo>
                  <a:pt x="9605928" y="1222007"/>
                </a:lnTo>
                <a:lnTo>
                  <a:pt x="9713977" y="1222007"/>
                </a:lnTo>
                <a:lnTo>
                  <a:pt x="9713977" y="962116"/>
                </a:lnTo>
                <a:lnTo>
                  <a:pt x="9713360" y="952106"/>
                </a:lnTo>
                <a:lnTo>
                  <a:pt x="9731064" y="934592"/>
                </a:lnTo>
                <a:cubicBezTo>
                  <a:pt x="9737954" y="928794"/>
                  <a:pt x="9745354" y="923508"/>
                  <a:pt x="9753268" y="918733"/>
                </a:cubicBezTo>
                <a:cubicBezTo>
                  <a:pt x="9769092" y="909183"/>
                  <a:pt x="9786419" y="904408"/>
                  <a:pt x="9805246" y="904408"/>
                </a:cubicBezTo>
                <a:cubicBezTo>
                  <a:pt x="9818342" y="904408"/>
                  <a:pt x="9828847" y="907341"/>
                  <a:pt x="9836760" y="913207"/>
                </a:cubicBezTo>
                <a:cubicBezTo>
                  <a:pt x="9844673" y="919074"/>
                  <a:pt x="9850334" y="927396"/>
                  <a:pt x="9853745" y="938173"/>
                </a:cubicBezTo>
                <a:cubicBezTo>
                  <a:pt x="9857156" y="948951"/>
                  <a:pt x="9858861" y="961434"/>
                  <a:pt x="9858861" y="975622"/>
                </a:cubicBezTo>
                <a:lnTo>
                  <a:pt x="9858861" y="1222007"/>
                </a:lnTo>
                <a:lnTo>
                  <a:pt x="9966910" y="1222007"/>
                </a:lnTo>
                <a:lnTo>
                  <a:pt x="9966910" y="962116"/>
                </a:lnTo>
                <a:cubicBezTo>
                  <a:pt x="9966910" y="916004"/>
                  <a:pt x="9956201" y="880397"/>
                  <a:pt x="9934782" y="855295"/>
                </a:cubicBezTo>
                <a:cubicBezTo>
                  <a:pt x="9913363" y="830192"/>
                  <a:pt x="9882872" y="817641"/>
                  <a:pt x="9843308" y="817641"/>
                </a:cubicBezTo>
                <a:cubicBezTo>
                  <a:pt x="9811385" y="817641"/>
                  <a:pt x="9783622" y="824326"/>
                  <a:pt x="9760020" y="837696"/>
                </a:cubicBezTo>
                <a:cubicBezTo>
                  <a:pt x="9736419" y="851065"/>
                  <a:pt x="9716432" y="866891"/>
                  <a:pt x="9700062" y="885172"/>
                </a:cubicBezTo>
                <a:lnTo>
                  <a:pt x="9700414" y="887199"/>
                </a:lnTo>
                <a:lnTo>
                  <a:pt x="9695904" y="876091"/>
                </a:lnTo>
                <a:cubicBezTo>
                  <a:pt x="9691888" y="868502"/>
                  <a:pt x="9687204" y="861570"/>
                  <a:pt x="9681848" y="855295"/>
                </a:cubicBezTo>
                <a:cubicBezTo>
                  <a:pt x="9660430" y="830192"/>
                  <a:pt x="9629802" y="817641"/>
                  <a:pt x="9589966" y="817641"/>
                </a:cubicBezTo>
                <a:close/>
                <a:moveTo>
                  <a:pt x="7740479" y="817641"/>
                </a:moveTo>
                <a:cubicBezTo>
                  <a:pt x="7708282" y="817641"/>
                  <a:pt x="7681884" y="824121"/>
                  <a:pt x="7661284" y="837082"/>
                </a:cubicBezTo>
                <a:cubicBezTo>
                  <a:pt x="7640684" y="850042"/>
                  <a:pt x="7623971" y="865117"/>
                  <a:pt x="7611147" y="882307"/>
                </a:cubicBezTo>
                <a:lnTo>
                  <a:pt x="7609510" y="822552"/>
                </a:lnTo>
                <a:lnTo>
                  <a:pt x="7504735" y="822552"/>
                </a:lnTo>
                <a:lnTo>
                  <a:pt x="7504735" y="1222007"/>
                </a:lnTo>
                <a:lnTo>
                  <a:pt x="7612784" y="1222007"/>
                </a:lnTo>
                <a:lnTo>
                  <a:pt x="7612784" y="955568"/>
                </a:lnTo>
                <a:cubicBezTo>
                  <a:pt x="7623426" y="941379"/>
                  <a:pt x="7635840" y="929306"/>
                  <a:pt x="7650029" y="919347"/>
                </a:cubicBezTo>
                <a:cubicBezTo>
                  <a:pt x="7664217" y="909387"/>
                  <a:pt x="7681134" y="904408"/>
                  <a:pt x="7700779" y="904408"/>
                </a:cubicBezTo>
                <a:cubicBezTo>
                  <a:pt x="7713603" y="904408"/>
                  <a:pt x="7723903" y="907341"/>
                  <a:pt x="7731679" y="913207"/>
                </a:cubicBezTo>
                <a:cubicBezTo>
                  <a:pt x="7739456" y="919074"/>
                  <a:pt x="7745186" y="927396"/>
                  <a:pt x="7748869" y="938173"/>
                </a:cubicBezTo>
                <a:cubicBezTo>
                  <a:pt x="7752553" y="948951"/>
                  <a:pt x="7754394" y="961434"/>
                  <a:pt x="7754394" y="975622"/>
                </a:cubicBezTo>
                <a:lnTo>
                  <a:pt x="7754394" y="1222007"/>
                </a:lnTo>
                <a:lnTo>
                  <a:pt x="7861625" y="1222007"/>
                </a:lnTo>
                <a:lnTo>
                  <a:pt x="7861625" y="962116"/>
                </a:lnTo>
                <a:cubicBezTo>
                  <a:pt x="7861625" y="914913"/>
                  <a:pt x="7851188" y="879033"/>
                  <a:pt x="7830315" y="854476"/>
                </a:cubicBezTo>
                <a:cubicBezTo>
                  <a:pt x="7809442" y="829919"/>
                  <a:pt x="7779496" y="817641"/>
                  <a:pt x="7740479" y="817641"/>
                </a:cubicBezTo>
                <a:close/>
                <a:moveTo>
                  <a:pt x="5025853" y="817641"/>
                </a:moveTo>
                <a:cubicBezTo>
                  <a:pt x="4993657" y="817641"/>
                  <a:pt x="4967259" y="824121"/>
                  <a:pt x="4946659" y="837082"/>
                </a:cubicBezTo>
                <a:cubicBezTo>
                  <a:pt x="4926058" y="850042"/>
                  <a:pt x="4909346" y="865117"/>
                  <a:pt x="4896522" y="882307"/>
                </a:cubicBezTo>
                <a:lnTo>
                  <a:pt x="4894885" y="822552"/>
                </a:lnTo>
                <a:lnTo>
                  <a:pt x="4790110" y="822552"/>
                </a:lnTo>
                <a:lnTo>
                  <a:pt x="4790110" y="1222007"/>
                </a:lnTo>
                <a:lnTo>
                  <a:pt x="4898159" y="1222007"/>
                </a:lnTo>
                <a:lnTo>
                  <a:pt x="4898159" y="955568"/>
                </a:lnTo>
                <a:cubicBezTo>
                  <a:pt x="4908800" y="941379"/>
                  <a:pt x="4921215" y="929306"/>
                  <a:pt x="4935403" y="919347"/>
                </a:cubicBezTo>
                <a:cubicBezTo>
                  <a:pt x="4949592" y="909387"/>
                  <a:pt x="4966509" y="904408"/>
                  <a:pt x="4986154" y="904408"/>
                </a:cubicBezTo>
                <a:cubicBezTo>
                  <a:pt x="4998978" y="904408"/>
                  <a:pt x="5009278" y="907341"/>
                  <a:pt x="5017054" y="913207"/>
                </a:cubicBezTo>
                <a:cubicBezTo>
                  <a:pt x="5024830" y="919074"/>
                  <a:pt x="5030560" y="927396"/>
                  <a:pt x="5034244" y="938173"/>
                </a:cubicBezTo>
                <a:cubicBezTo>
                  <a:pt x="5037927" y="948951"/>
                  <a:pt x="5039770" y="961434"/>
                  <a:pt x="5039770" y="975622"/>
                </a:cubicBezTo>
                <a:lnTo>
                  <a:pt x="5039770" y="1222007"/>
                </a:lnTo>
                <a:lnTo>
                  <a:pt x="5147000" y="1222007"/>
                </a:lnTo>
                <a:lnTo>
                  <a:pt x="5147000" y="962116"/>
                </a:lnTo>
                <a:cubicBezTo>
                  <a:pt x="5147000" y="914913"/>
                  <a:pt x="5136563" y="879033"/>
                  <a:pt x="5115690" y="854476"/>
                </a:cubicBezTo>
                <a:cubicBezTo>
                  <a:pt x="5094817" y="829919"/>
                  <a:pt x="5064871" y="817641"/>
                  <a:pt x="5025853" y="817641"/>
                </a:cubicBezTo>
                <a:close/>
                <a:moveTo>
                  <a:pt x="3473279" y="817641"/>
                </a:moveTo>
                <a:cubicBezTo>
                  <a:pt x="3441083" y="817641"/>
                  <a:pt x="3414684" y="824121"/>
                  <a:pt x="3394084" y="837082"/>
                </a:cubicBezTo>
                <a:cubicBezTo>
                  <a:pt x="3373484" y="850042"/>
                  <a:pt x="3356771" y="865117"/>
                  <a:pt x="3343948" y="882307"/>
                </a:cubicBezTo>
                <a:lnTo>
                  <a:pt x="3342310" y="822552"/>
                </a:lnTo>
                <a:lnTo>
                  <a:pt x="3237535" y="822552"/>
                </a:lnTo>
                <a:lnTo>
                  <a:pt x="3237535" y="1222007"/>
                </a:lnTo>
                <a:lnTo>
                  <a:pt x="3345585" y="1222007"/>
                </a:lnTo>
                <a:lnTo>
                  <a:pt x="3345585" y="955568"/>
                </a:lnTo>
                <a:cubicBezTo>
                  <a:pt x="3356226" y="941379"/>
                  <a:pt x="3368641" y="929306"/>
                  <a:pt x="3382829" y="919347"/>
                </a:cubicBezTo>
                <a:cubicBezTo>
                  <a:pt x="3397017" y="909387"/>
                  <a:pt x="3413933" y="904408"/>
                  <a:pt x="3433579" y="904408"/>
                </a:cubicBezTo>
                <a:cubicBezTo>
                  <a:pt x="3446403" y="904408"/>
                  <a:pt x="3456703" y="907341"/>
                  <a:pt x="3464479" y="913207"/>
                </a:cubicBezTo>
                <a:cubicBezTo>
                  <a:pt x="3472256" y="919074"/>
                  <a:pt x="3477986" y="927396"/>
                  <a:pt x="3481669" y="938173"/>
                </a:cubicBezTo>
                <a:cubicBezTo>
                  <a:pt x="3485352" y="948951"/>
                  <a:pt x="3487194" y="961434"/>
                  <a:pt x="3487194" y="975622"/>
                </a:cubicBezTo>
                <a:lnTo>
                  <a:pt x="3487194" y="1222007"/>
                </a:lnTo>
                <a:lnTo>
                  <a:pt x="3594425" y="1222007"/>
                </a:lnTo>
                <a:lnTo>
                  <a:pt x="3594425" y="962116"/>
                </a:lnTo>
                <a:cubicBezTo>
                  <a:pt x="3594425" y="914913"/>
                  <a:pt x="3583989" y="879033"/>
                  <a:pt x="3563116" y="854476"/>
                </a:cubicBezTo>
                <a:cubicBezTo>
                  <a:pt x="3542242" y="829919"/>
                  <a:pt x="3512297" y="817641"/>
                  <a:pt x="3473279" y="817641"/>
                </a:cubicBezTo>
                <a:close/>
                <a:moveTo>
                  <a:pt x="9294802" y="817232"/>
                </a:moveTo>
                <a:cubicBezTo>
                  <a:pt x="9265334" y="817232"/>
                  <a:pt x="9240164" y="823644"/>
                  <a:pt x="9219290" y="836468"/>
                </a:cubicBezTo>
                <a:cubicBezTo>
                  <a:pt x="9198418" y="849292"/>
                  <a:pt x="9182933" y="867573"/>
                  <a:pt x="9172838" y="891311"/>
                </a:cubicBezTo>
                <a:lnTo>
                  <a:pt x="9170792" y="822552"/>
                </a:lnTo>
                <a:lnTo>
                  <a:pt x="9066835" y="822552"/>
                </a:lnTo>
                <a:lnTo>
                  <a:pt x="9066835" y="1222007"/>
                </a:lnTo>
                <a:lnTo>
                  <a:pt x="9174884" y="1222007"/>
                </a:lnTo>
                <a:lnTo>
                  <a:pt x="9174884" y="956386"/>
                </a:lnTo>
                <a:cubicBezTo>
                  <a:pt x="9183616" y="944108"/>
                  <a:pt x="9193984" y="934490"/>
                  <a:pt x="9205989" y="927532"/>
                </a:cubicBezTo>
                <a:cubicBezTo>
                  <a:pt x="9217995" y="920574"/>
                  <a:pt x="9231432" y="915663"/>
                  <a:pt x="9246303" y="912798"/>
                </a:cubicBezTo>
                <a:cubicBezTo>
                  <a:pt x="9261174" y="909933"/>
                  <a:pt x="9276658" y="908501"/>
                  <a:pt x="9292756" y="908501"/>
                </a:cubicBezTo>
                <a:lnTo>
                  <a:pt x="9302578" y="908501"/>
                </a:lnTo>
                <a:lnTo>
                  <a:pt x="9302578" y="817232"/>
                </a:lnTo>
                <a:close/>
                <a:moveTo>
                  <a:pt x="8793512" y="817232"/>
                </a:moveTo>
                <a:cubicBezTo>
                  <a:pt x="8754766" y="817232"/>
                  <a:pt x="8720866" y="825349"/>
                  <a:pt x="8691806" y="841584"/>
                </a:cubicBezTo>
                <a:cubicBezTo>
                  <a:pt x="8662748" y="857819"/>
                  <a:pt x="8640169" y="881352"/>
                  <a:pt x="8624071" y="912184"/>
                </a:cubicBezTo>
                <a:cubicBezTo>
                  <a:pt x="8607974" y="943016"/>
                  <a:pt x="8599924" y="980261"/>
                  <a:pt x="8599924" y="1023917"/>
                </a:cubicBezTo>
                <a:cubicBezTo>
                  <a:pt x="8599924" y="1067300"/>
                  <a:pt x="8607974" y="1104340"/>
                  <a:pt x="8624071" y="1135036"/>
                </a:cubicBezTo>
                <a:cubicBezTo>
                  <a:pt x="8640169" y="1165732"/>
                  <a:pt x="8662748" y="1189060"/>
                  <a:pt x="8691806" y="1205022"/>
                </a:cubicBezTo>
                <a:cubicBezTo>
                  <a:pt x="8720866" y="1220984"/>
                  <a:pt x="8754904" y="1228965"/>
                  <a:pt x="8793922" y="1228965"/>
                </a:cubicBezTo>
                <a:cubicBezTo>
                  <a:pt x="8832938" y="1228965"/>
                  <a:pt x="8867114" y="1220984"/>
                  <a:pt x="8896446" y="1205022"/>
                </a:cubicBezTo>
                <a:cubicBezTo>
                  <a:pt x="8925776" y="1189060"/>
                  <a:pt x="8948560" y="1165732"/>
                  <a:pt x="8964794" y="1135036"/>
                </a:cubicBezTo>
                <a:cubicBezTo>
                  <a:pt x="8981029" y="1104340"/>
                  <a:pt x="8989146" y="1067300"/>
                  <a:pt x="8989146" y="1023917"/>
                </a:cubicBezTo>
                <a:cubicBezTo>
                  <a:pt x="8989146" y="980261"/>
                  <a:pt x="8981029" y="943016"/>
                  <a:pt x="8964794" y="912184"/>
                </a:cubicBezTo>
                <a:cubicBezTo>
                  <a:pt x="8948560" y="881352"/>
                  <a:pt x="8925776" y="857819"/>
                  <a:pt x="8896446" y="841584"/>
                </a:cubicBezTo>
                <a:cubicBezTo>
                  <a:pt x="8867114" y="825349"/>
                  <a:pt x="8832802" y="817232"/>
                  <a:pt x="8793512" y="817232"/>
                </a:cubicBezTo>
                <a:close/>
                <a:moveTo>
                  <a:pt x="7037378" y="817232"/>
                </a:moveTo>
                <a:cubicBezTo>
                  <a:pt x="7007910" y="817232"/>
                  <a:pt x="6982739" y="823644"/>
                  <a:pt x="6961866" y="836468"/>
                </a:cubicBezTo>
                <a:cubicBezTo>
                  <a:pt x="6940993" y="849292"/>
                  <a:pt x="6925508" y="867573"/>
                  <a:pt x="6915413" y="891311"/>
                </a:cubicBezTo>
                <a:lnTo>
                  <a:pt x="6913367" y="822552"/>
                </a:lnTo>
                <a:lnTo>
                  <a:pt x="6809410" y="822552"/>
                </a:lnTo>
                <a:lnTo>
                  <a:pt x="6809410" y="1222007"/>
                </a:lnTo>
                <a:lnTo>
                  <a:pt x="6917459" y="1222007"/>
                </a:lnTo>
                <a:lnTo>
                  <a:pt x="6917459" y="956386"/>
                </a:lnTo>
                <a:cubicBezTo>
                  <a:pt x="6926191" y="944108"/>
                  <a:pt x="6936559" y="934490"/>
                  <a:pt x="6948564" y="927532"/>
                </a:cubicBezTo>
                <a:cubicBezTo>
                  <a:pt x="6960570" y="920574"/>
                  <a:pt x="6974008" y="915663"/>
                  <a:pt x="6988878" y="912798"/>
                </a:cubicBezTo>
                <a:cubicBezTo>
                  <a:pt x="7003749" y="909933"/>
                  <a:pt x="7019233" y="908501"/>
                  <a:pt x="7035331" y="908501"/>
                </a:cubicBezTo>
                <a:lnTo>
                  <a:pt x="7045154" y="908501"/>
                </a:lnTo>
                <a:lnTo>
                  <a:pt x="7045154" y="817232"/>
                </a:lnTo>
                <a:close/>
                <a:moveTo>
                  <a:pt x="2964213" y="817232"/>
                </a:moveTo>
                <a:cubicBezTo>
                  <a:pt x="2925468" y="817232"/>
                  <a:pt x="2891565" y="825349"/>
                  <a:pt x="2862507" y="841584"/>
                </a:cubicBezTo>
                <a:cubicBezTo>
                  <a:pt x="2833448" y="857819"/>
                  <a:pt x="2810870" y="881352"/>
                  <a:pt x="2794771" y="912184"/>
                </a:cubicBezTo>
                <a:cubicBezTo>
                  <a:pt x="2778673" y="943016"/>
                  <a:pt x="2770624" y="980261"/>
                  <a:pt x="2770624" y="1023917"/>
                </a:cubicBezTo>
                <a:cubicBezTo>
                  <a:pt x="2770624" y="1067300"/>
                  <a:pt x="2778673" y="1104340"/>
                  <a:pt x="2794771" y="1135036"/>
                </a:cubicBezTo>
                <a:cubicBezTo>
                  <a:pt x="2810870" y="1165732"/>
                  <a:pt x="2833448" y="1189060"/>
                  <a:pt x="2862507" y="1205022"/>
                </a:cubicBezTo>
                <a:cubicBezTo>
                  <a:pt x="2891565" y="1220984"/>
                  <a:pt x="2925604" y="1228965"/>
                  <a:pt x="2964621" y="1228965"/>
                </a:cubicBezTo>
                <a:cubicBezTo>
                  <a:pt x="3003640" y="1228965"/>
                  <a:pt x="3037814" y="1220984"/>
                  <a:pt x="3067145" y="1205022"/>
                </a:cubicBezTo>
                <a:cubicBezTo>
                  <a:pt x="3096477" y="1189060"/>
                  <a:pt x="3119260" y="1165732"/>
                  <a:pt x="3135495" y="1135036"/>
                </a:cubicBezTo>
                <a:cubicBezTo>
                  <a:pt x="3151730" y="1104340"/>
                  <a:pt x="3159847" y="1067300"/>
                  <a:pt x="3159847" y="1023917"/>
                </a:cubicBezTo>
                <a:cubicBezTo>
                  <a:pt x="3159847" y="980261"/>
                  <a:pt x="3151730" y="943016"/>
                  <a:pt x="3135495" y="912184"/>
                </a:cubicBezTo>
                <a:cubicBezTo>
                  <a:pt x="3119260" y="881352"/>
                  <a:pt x="3096477" y="857819"/>
                  <a:pt x="3067145" y="841584"/>
                </a:cubicBezTo>
                <a:cubicBezTo>
                  <a:pt x="3037814" y="825349"/>
                  <a:pt x="3003503" y="817232"/>
                  <a:pt x="2964213" y="817232"/>
                </a:cubicBezTo>
                <a:close/>
                <a:moveTo>
                  <a:pt x="8106708" y="816413"/>
                </a:moveTo>
                <a:cubicBezTo>
                  <a:pt x="8085425" y="816413"/>
                  <a:pt x="8064825" y="818460"/>
                  <a:pt x="8044907" y="822552"/>
                </a:cubicBezTo>
                <a:cubicBezTo>
                  <a:pt x="8024988" y="826645"/>
                  <a:pt x="8007049" y="833125"/>
                  <a:pt x="7991087" y="841993"/>
                </a:cubicBezTo>
                <a:cubicBezTo>
                  <a:pt x="7975125" y="850861"/>
                  <a:pt x="7962437" y="862457"/>
                  <a:pt x="7953024" y="876782"/>
                </a:cubicBezTo>
                <a:cubicBezTo>
                  <a:pt x="7943611" y="891106"/>
                  <a:pt x="7938904" y="908637"/>
                  <a:pt x="7938904" y="929374"/>
                </a:cubicBezTo>
                <a:cubicBezTo>
                  <a:pt x="7938904" y="955840"/>
                  <a:pt x="7945179" y="977191"/>
                  <a:pt x="7957731" y="993426"/>
                </a:cubicBezTo>
                <a:cubicBezTo>
                  <a:pt x="7970282" y="1009660"/>
                  <a:pt x="7987539" y="1022621"/>
                  <a:pt x="8009504" y="1032307"/>
                </a:cubicBezTo>
                <a:cubicBezTo>
                  <a:pt x="8031469" y="1041993"/>
                  <a:pt x="8056640" y="1050247"/>
                  <a:pt x="8085016" y="1057068"/>
                </a:cubicBezTo>
                <a:cubicBezTo>
                  <a:pt x="8118850" y="1064981"/>
                  <a:pt x="8142588" y="1072553"/>
                  <a:pt x="8156230" y="1079783"/>
                </a:cubicBezTo>
                <a:cubicBezTo>
                  <a:pt x="8169872" y="1087014"/>
                  <a:pt x="8176694" y="1098133"/>
                  <a:pt x="8176694" y="1113139"/>
                </a:cubicBezTo>
                <a:cubicBezTo>
                  <a:pt x="8176694" y="1128692"/>
                  <a:pt x="8170896" y="1139742"/>
                  <a:pt x="8159300" y="1146291"/>
                </a:cubicBezTo>
                <a:cubicBezTo>
                  <a:pt x="8147704" y="1152839"/>
                  <a:pt x="8131538" y="1156113"/>
                  <a:pt x="8110800" y="1156113"/>
                </a:cubicBezTo>
                <a:cubicBezTo>
                  <a:pt x="8089791" y="1156113"/>
                  <a:pt x="8071441" y="1151816"/>
                  <a:pt x="8055753" y="1143221"/>
                </a:cubicBezTo>
                <a:cubicBezTo>
                  <a:pt x="8040064" y="1134626"/>
                  <a:pt x="8032219" y="1119279"/>
                  <a:pt x="8032219" y="1097178"/>
                </a:cubicBezTo>
                <a:lnTo>
                  <a:pt x="7931537" y="1097178"/>
                </a:lnTo>
                <a:cubicBezTo>
                  <a:pt x="7931537" y="1122826"/>
                  <a:pt x="7936584" y="1144108"/>
                  <a:pt x="7946680" y="1161025"/>
                </a:cubicBezTo>
                <a:cubicBezTo>
                  <a:pt x="7956776" y="1177942"/>
                  <a:pt x="7970418" y="1191380"/>
                  <a:pt x="7987608" y="1201339"/>
                </a:cubicBezTo>
                <a:cubicBezTo>
                  <a:pt x="8004798" y="1211298"/>
                  <a:pt x="8024034" y="1218324"/>
                  <a:pt x="8045316" y="1222416"/>
                </a:cubicBezTo>
                <a:cubicBezTo>
                  <a:pt x="8066599" y="1226509"/>
                  <a:pt x="8088426" y="1228556"/>
                  <a:pt x="8110800" y="1228556"/>
                </a:cubicBezTo>
                <a:cubicBezTo>
                  <a:pt x="8133175" y="1228556"/>
                  <a:pt x="8154729" y="1226305"/>
                  <a:pt x="8175466" y="1221803"/>
                </a:cubicBezTo>
                <a:cubicBezTo>
                  <a:pt x="8196203" y="1217300"/>
                  <a:pt x="8214757" y="1210070"/>
                  <a:pt x="8231128" y="1200111"/>
                </a:cubicBezTo>
                <a:cubicBezTo>
                  <a:pt x="8247499" y="1190152"/>
                  <a:pt x="8260460" y="1177055"/>
                  <a:pt x="8270009" y="1160820"/>
                </a:cubicBezTo>
                <a:cubicBezTo>
                  <a:pt x="8279559" y="1144585"/>
                  <a:pt x="8284334" y="1124872"/>
                  <a:pt x="8284334" y="1101680"/>
                </a:cubicBezTo>
                <a:cubicBezTo>
                  <a:pt x="8284334" y="1074940"/>
                  <a:pt x="8278331" y="1053385"/>
                  <a:pt x="8266326" y="1037014"/>
                </a:cubicBezTo>
                <a:cubicBezTo>
                  <a:pt x="8254321" y="1020643"/>
                  <a:pt x="8238086" y="1007614"/>
                  <a:pt x="8217622" y="997928"/>
                </a:cubicBezTo>
                <a:cubicBezTo>
                  <a:pt x="8197158" y="988242"/>
                  <a:pt x="8173965" y="980397"/>
                  <a:pt x="8148045" y="974394"/>
                </a:cubicBezTo>
                <a:cubicBezTo>
                  <a:pt x="8123761" y="968937"/>
                  <a:pt x="8104047" y="963821"/>
                  <a:pt x="8088904" y="959046"/>
                </a:cubicBezTo>
                <a:cubicBezTo>
                  <a:pt x="8073761" y="954272"/>
                  <a:pt x="8062779" y="949087"/>
                  <a:pt x="8055957" y="943494"/>
                </a:cubicBezTo>
                <a:cubicBezTo>
                  <a:pt x="8049136" y="937900"/>
                  <a:pt x="8045725" y="931420"/>
                  <a:pt x="8045725" y="924053"/>
                </a:cubicBezTo>
                <a:cubicBezTo>
                  <a:pt x="8045725" y="911502"/>
                  <a:pt x="8051115" y="902634"/>
                  <a:pt x="8061892" y="897450"/>
                </a:cubicBezTo>
                <a:cubicBezTo>
                  <a:pt x="8072669" y="892266"/>
                  <a:pt x="8087608" y="889674"/>
                  <a:pt x="8106708" y="889674"/>
                </a:cubicBezTo>
                <a:cubicBezTo>
                  <a:pt x="8124171" y="889674"/>
                  <a:pt x="8139314" y="893562"/>
                  <a:pt x="8152137" y="901338"/>
                </a:cubicBezTo>
                <a:cubicBezTo>
                  <a:pt x="8164961" y="909115"/>
                  <a:pt x="8171374" y="923098"/>
                  <a:pt x="8171374" y="943289"/>
                </a:cubicBezTo>
                <a:lnTo>
                  <a:pt x="8272056" y="943289"/>
                </a:lnTo>
                <a:cubicBezTo>
                  <a:pt x="8272056" y="919005"/>
                  <a:pt x="8267349" y="898678"/>
                  <a:pt x="8257936" y="882307"/>
                </a:cubicBezTo>
                <a:cubicBezTo>
                  <a:pt x="8248522" y="865936"/>
                  <a:pt x="8235903" y="852975"/>
                  <a:pt x="8220078" y="843426"/>
                </a:cubicBezTo>
                <a:cubicBezTo>
                  <a:pt x="8204252" y="833876"/>
                  <a:pt x="8186517" y="826986"/>
                  <a:pt x="8166871" y="822757"/>
                </a:cubicBezTo>
                <a:cubicBezTo>
                  <a:pt x="8147226" y="818528"/>
                  <a:pt x="8127172" y="816413"/>
                  <a:pt x="8106708" y="816413"/>
                </a:cubicBezTo>
                <a:close/>
                <a:moveTo>
                  <a:pt x="7248007" y="816413"/>
                </a:moveTo>
                <a:cubicBezTo>
                  <a:pt x="7214719" y="816413"/>
                  <a:pt x="7185319" y="820711"/>
                  <a:pt x="7159807" y="829306"/>
                </a:cubicBezTo>
                <a:cubicBezTo>
                  <a:pt x="7134296" y="837900"/>
                  <a:pt x="7114446" y="852225"/>
                  <a:pt x="7100258" y="872280"/>
                </a:cubicBezTo>
                <a:cubicBezTo>
                  <a:pt x="7086069" y="892334"/>
                  <a:pt x="7078975" y="919142"/>
                  <a:pt x="7078975" y="952703"/>
                </a:cubicBezTo>
                <a:lnTo>
                  <a:pt x="7180476" y="952703"/>
                </a:lnTo>
                <a:cubicBezTo>
                  <a:pt x="7180476" y="930056"/>
                  <a:pt x="7186752" y="913685"/>
                  <a:pt x="7199303" y="903589"/>
                </a:cubicBezTo>
                <a:cubicBezTo>
                  <a:pt x="7211854" y="893494"/>
                  <a:pt x="7228089" y="888446"/>
                  <a:pt x="7248007" y="888446"/>
                </a:cubicBezTo>
                <a:cubicBezTo>
                  <a:pt x="7265196" y="888446"/>
                  <a:pt x="7279521" y="893221"/>
                  <a:pt x="7290981" y="902771"/>
                </a:cubicBezTo>
                <a:cubicBezTo>
                  <a:pt x="7302441" y="912321"/>
                  <a:pt x="7308170" y="930056"/>
                  <a:pt x="7308170" y="955977"/>
                </a:cubicBezTo>
                <a:lnTo>
                  <a:pt x="7308170" y="977669"/>
                </a:lnTo>
                <a:cubicBezTo>
                  <a:pt x="7257966" y="978760"/>
                  <a:pt x="7213969" y="982648"/>
                  <a:pt x="7176178" y="989333"/>
                </a:cubicBezTo>
                <a:cubicBezTo>
                  <a:pt x="7138388" y="996018"/>
                  <a:pt x="7109057" y="1008705"/>
                  <a:pt x="7088184" y="1027396"/>
                </a:cubicBezTo>
                <a:cubicBezTo>
                  <a:pt x="7067311" y="1046086"/>
                  <a:pt x="7056874" y="1073849"/>
                  <a:pt x="7056874" y="1110684"/>
                </a:cubicBezTo>
                <a:cubicBezTo>
                  <a:pt x="7056874" y="1137423"/>
                  <a:pt x="7062536" y="1159592"/>
                  <a:pt x="7073859" y="1177191"/>
                </a:cubicBezTo>
                <a:cubicBezTo>
                  <a:pt x="7085182" y="1194790"/>
                  <a:pt x="7100053" y="1207887"/>
                  <a:pt x="7118470" y="1216482"/>
                </a:cubicBezTo>
                <a:cubicBezTo>
                  <a:pt x="7136888" y="1225077"/>
                  <a:pt x="7156738" y="1229374"/>
                  <a:pt x="7178020" y="1229374"/>
                </a:cubicBezTo>
                <a:cubicBezTo>
                  <a:pt x="7206124" y="1229374"/>
                  <a:pt x="7230954" y="1224804"/>
                  <a:pt x="7252509" y="1215663"/>
                </a:cubicBezTo>
                <a:cubicBezTo>
                  <a:pt x="7274064" y="1206523"/>
                  <a:pt x="7293027" y="1191584"/>
                  <a:pt x="7309398" y="1170847"/>
                </a:cubicBezTo>
                <a:lnTo>
                  <a:pt x="7312263" y="1222007"/>
                </a:lnTo>
                <a:lnTo>
                  <a:pt x="7411718" y="1222007"/>
                </a:lnTo>
                <a:lnTo>
                  <a:pt x="7411718" y="953931"/>
                </a:lnTo>
                <a:cubicBezTo>
                  <a:pt x="7411718" y="927191"/>
                  <a:pt x="7407761" y="904885"/>
                  <a:pt x="7399849" y="887014"/>
                </a:cubicBezTo>
                <a:cubicBezTo>
                  <a:pt x="7391936" y="869142"/>
                  <a:pt x="7380612" y="855022"/>
                  <a:pt x="7365879" y="844653"/>
                </a:cubicBezTo>
                <a:cubicBezTo>
                  <a:pt x="7351145" y="834285"/>
                  <a:pt x="7333819" y="826986"/>
                  <a:pt x="7313900" y="822757"/>
                </a:cubicBezTo>
                <a:cubicBezTo>
                  <a:pt x="7293982" y="818528"/>
                  <a:pt x="7272018" y="816413"/>
                  <a:pt x="7248007" y="816413"/>
                </a:cubicBezTo>
                <a:close/>
                <a:moveTo>
                  <a:pt x="4533382" y="816413"/>
                </a:moveTo>
                <a:cubicBezTo>
                  <a:pt x="4500094" y="816413"/>
                  <a:pt x="4470694" y="820711"/>
                  <a:pt x="4445182" y="829306"/>
                </a:cubicBezTo>
                <a:cubicBezTo>
                  <a:pt x="4419671" y="837900"/>
                  <a:pt x="4399820" y="852225"/>
                  <a:pt x="4385632" y="872280"/>
                </a:cubicBezTo>
                <a:cubicBezTo>
                  <a:pt x="4371444" y="892334"/>
                  <a:pt x="4364350" y="919142"/>
                  <a:pt x="4364350" y="952703"/>
                </a:cubicBezTo>
                <a:lnTo>
                  <a:pt x="4465851" y="952703"/>
                </a:lnTo>
                <a:cubicBezTo>
                  <a:pt x="4465851" y="930056"/>
                  <a:pt x="4472126" y="913685"/>
                  <a:pt x="4484678" y="903589"/>
                </a:cubicBezTo>
                <a:cubicBezTo>
                  <a:pt x="4497229" y="893494"/>
                  <a:pt x="4513464" y="888446"/>
                  <a:pt x="4533382" y="888446"/>
                </a:cubicBezTo>
                <a:cubicBezTo>
                  <a:pt x="4550571" y="888446"/>
                  <a:pt x="4564896" y="893221"/>
                  <a:pt x="4576356" y="902771"/>
                </a:cubicBezTo>
                <a:cubicBezTo>
                  <a:pt x="4587815" y="912321"/>
                  <a:pt x="4593546" y="930056"/>
                  <a:pt x="4593546" y="955977"/>
                </a:cubicBezTo>
                <a:lnTo>
                  <a:pt x="4593546" y="977669"/>
                </a:lnTo>
                <a:cubicBezTo>
                  <a:pt x="4543341" y="978760"/>
                  <a:pt x="4499343" y="982648"/>
                  <a:pt x="4461554" y="989333"/>
                </a:cubicBezTo>
                <a:cubicBezTo>
                  <a:pt x="4423763" y="996018"/>
                  <a:pt x="4394432" y="1008705"/>
                  <a:pt x="4373559" y="1027396"/>
                </a:cubicBezTo>
                <a:cubicBezTo>
                  <a:pt x="4352686" y="1046086"/>
                  <a:pt x="4342249" y="1073849"/>
                  <a:pt x="4342249" y="1110684"/>
                </a:cubicBezTo>
                <a:cubicBezTo>
                  <a:pt x="4342249" y="1137423"/>
                  <a:pt x="4347911" y="1159592"/>
                  <a:pt x="4359235" y="1177191"/>
                </a:cubicBezTo>
                <a:cubicBezTo>
                  <a:pt x="4370557" y="1194790"/>
                  <a:pt x="4385428" y="1207887"/>
                  <a:pt x="4403845" y="1216482"/>
                </a:cubicBezTo>
                <a:cubicBezTo>
                  <a:pt x="4422263" y="1225077"/>
                  <a:pt x="4442113" y="1229374"/>
                  <a:pt x="4463396" y="1229374"/>
                </a:cubicBezTo>
                <a:cubicBezTo>
                  <a:pt x="4491499" y="1229374"/>
                  <a:pt x="4516328" y="1224804"/>
                  <a:pt x="4537884" y="1215663"/>
                </a:cubicBezTo>
                <a:cubicBezTo>
                  <a:pt x="4559439" y="1206523"/>
                  <a:pt x="4578402" y="1191584"/>
                  <a:pt x="4594773" y="1170847"/>
                </a:cubicBezTo>
                <a:lnTo>
                  <a:pt x="4597638" y="1222007"/>
                </a:lnTo>
                <a:lnTo>
                  <a:pt x="4697092" y="1222007"/>
                </a:lnTo>
                <a:lnTo>
                  <a:pt x="4697092" y="953931"/>
                </a:lnTo>
                <a:cubicBezTo>
                  <a:pt x="4697092" y="927191"/>
                  <a:pt x="4693136" y="904885"/>
                  <a:pt x="4685223" y="887014"/>
                </a:cubicBezTo>
                <a:cubicBezTo>
                  <a:pt x="4677311" y="869142"/>
                  <a:pt x="4665988" y="855022"/>
                  <a:pt x="4651253" y="844653"/>
                </a:cubicBezTo>
                <a:cubicBezTo>
                  <a:pt x="4636519" y="834285"/>
                  <a:pt x="4619193" y="826986"/>
                  <a:pt x="4599275" y="822757"/>
                </a:cubicBezTo>
                <a:cubicBezTo>
                  <a:pt x="4579357" y="818528"/>
                  <a:pt x="4557392" y="816413"/>
                  <a:pt x="4533382" y="816413"/>
                </a:cubicBezTo>
                <a:close/>
                <a:moveTo>
                  <a:pt x="3839508" y="816413"/>
                </a:moveTo>
                <a:cubicBezTo>
                  <a:pt x="3818226" y="816413"/>
                  <a:pt x="3797625" y="818460"/>
                  <a:pt x="3777707" y="822552"/>
                </a:cubicBezTo>
                <a:cubicBezTo>
                  <a:pt x="3757788" y="826645"/>
                  <a:pt x="3739849" y="833125"/>
                  <a:pt x="3723887" y="841993"/>
                </a:cubicBezTo>
                <a:cubicBezTo>
                  <a:pt x="3707925" y="850861"/>
                  <a:pt x="3695237" y="862457"/>
                  <a:pt x="3685824" y="876782"/>
                </a:cubicBezTo>
                <a:cubicBezTo>
                  <a:pt x="3676410" y="891106"/>
                  <a:pt x="3671704" y="908637"/>
                  <a:pt x="3671704" y="929374"/>
                </a:cubicBezTo>
                <a:cubicBezTo>
                  <a:pt x="3671704" y="955840"/>
                  <a:pt x="3677979" y="977191"/>
                  <a:pt x="3690531" y="993426"/>
                </a:cubicBezTo>
                <a:cubicBezTo>
                  <a:pt x="3703082" y="1009660"/>
                  <a:pt x="3720339" y="1022621"/>
                  <a:pt x="3742304" y="1032307"/>
                </a:cubicBezTo>
                <a:cubicBezTo>
                  <a:pt x="3764269" y="1041993"/>
                  <a:pt x="3789439" y="1050247"/>
                  <a:pt x="3817816" y="1057068"/>
                </a:cubicBezTo>
                <a:cubicBezTo>
                  <a:pt x="3851649" y="1064981"/>
                  <a:pt x="3875388" y="1072553"/>
                  <a:pt x="3889030" y="1079783"/>
                </a:cubicBezTo>
                <a:cubicBezTo>
                  <a:pt x="3902673" y="1087014"/>
                  <a:pt x="3909494" y="1098133"/>
                  <a:pt x="3909494" y="1113139"/>
                </a:cubicBezTo>
                <a:cubicBezTo>
                  <a:pt x="3909494" y="1128692"/>
                  <a:pt x="3903696" y="1139742"/>
                  <a:pt x="3892100" y="1146291"/>
                </a:cubicBezTo>
                <a:cubicBezTo>
                  <a:pt x="3880504" y="1152839"/>
                  <a:pt x="3864337" y="1156113"/>
                  <a:pt x="3843601" y="1156113"/>
                </a:cubicBezTo>
                <a:cubicBezTo>
                  <a:pt x="3822591" y="1156113"/>
                  <a:pt x="3804241" y="1151816"/>
                  <a:pt x="3788553" y="1143221"/>
                </a:cubicBezTo>
                <a:cubicBezTo>
                  <a:pt x="3772864" y="1134626"/>
                  <a:pt x="3765019" y="1119279"/>
                  <a:pt x="3765019" y="1097178"/>
                </a:cubicBezTo>
                <a:lnTo>
                  <a:pt x="3664337" y="1097178"/>
                </a:lnTo>
                <a:cubicBezTo>
                  <a:pt x="3664337" y="1122826"/>
                  <a:pt x="3669385" y="1144108"/>
                  <a:pt x="3679481" y="1161025"/>
                </a:cubicBezTo>
                <a:cubicBezTo>
                  <a:pt x="3689576" y="1177942"/>
                  <a:pt x="3703219" y="1191380"/>
                  <a:pt x="3720408" y="1201339"/>
                </a:cubicBezTo>
                <a:cubicBezTo>
                  <a:pt x="3737598" y="1211298"/>
                  <a:pt x="3756834" y="1218324"/>
                  <a:pt x="3778116" y="1222416"/>
                </a:cubicBezTo>
                <a:cubicBezTo>
                  <a:pt x="3799398" y="1226509"/>
                  <a:pt x="3821227" y="1228556"/>
                  <a:pt x="3843601" y="1228556"/>
                </a:cubicBezTo>
                <a:cubicBezTo>
                  <a:pt x="3865974" y="1228556"/>
                  <a:pt x="3887530" y="1226305"/>
                  <a:pt x="3908266" y="1221803"/>
                </a:cubicBezTo>
                <a:cubicBezTo>
                  <a:pt x="3929003" y="1217300"/>
                  <a:pt x="3947557" y="1210070"/>
                  <a:pt x="3963928" y="1200111"/>
                </a:cubicBezTo>
                <a:cubicBezTo>
                  <a:pt x="3980299" y="1190152"/>
                  <a:pt x="3993260" y="1177055"/>
                  <a:pt x="4002809" y="1160820"/>
                </a:cubicBezTo>
                <a:cubicBezTo>
                  <a:pt x="4012359" y="1144585"/>
                  <a:pt x="4017134" y="1124872"/>
                  <a:pt x="4017134" y="1101680"/>
                </a:cubicBezTo>
                <a:cubicBezTo>
                  <a:pt x="4017134" y="1074940"/>
                  <a:pt x="4011131" y="1053385"/>
                  <a:pt x="3999126" y="1037014"/>
                </a:cubicBezTo>
                <a:cubicBezTo>
                  <a:pt x="3987120" y="1020643"/>
                  <a:pt x="3970886" y="1007614"/>
                  <a:pt x="3950422" y="997928"/>
                </a:cubicBezTo>
                <a:cubicBezTo>
                  <a:pt x="3929958" y="988242"/>
                  <a:pt x="3906766" y="980397"/>
                  <a:pt x="3880845" y="974394"/>
                </a:cubicBezTo>
                <a:cubicBezTo>
                  <a:pt x="3856561" y="968937"/>
                  <a:pt x="3836847" y="963821"/>
                  <a:pt x="3821704" y="959046"/>
                </a:cubicBezTo>
                <a:cubicBezTo>
                  <a:pt x="3806561" y="954272"/>
                  <a:pt x="3795579" y="949087"/>
                  <a:pt x="3788758" y="943494"/>
                </a:cubicBezTo>
                <a:cubicBezTo>
                  <a:pt x="3781936" y="937900"/>
                  <a:pt x="3778525" y="931420"/>
                  <a:pt x="3778525" y="924053"/>
                </a:cubicBezTo>
                <a:cubicBezTo>
                  <a:pt x="3778525" y="911502"/>
                  <a:pt x="3783914" y="902634"/>
                  <a:pt x="3794692" y="897450"/>
                </a:cubicBezTo>
                <a:cubicBezTo>
                  <a:pt x="3805469" y="892266"/>
                  <a:pt x="3820408" y="889674"/>
                  <a:pt x="3839508" y="889674"/>
                </a:cubicBezTo>
                <a:cubicBezTo>
                  <a:pt x="3856970" y="889674"/>
                  <a:pt x="3872114" y="893562"/>
                  <a:pt x="3884937" y="901338"/>
                </a:cubicBezTo>
                <a:cubicBezTo>
                  <a:pt x="3897761" y="909115"/>
                  <a:pt x="3904173" y="923098"/>
                  <a:pt x="3904173" y="943289"/>
                </a:cubicBezTo>
                <a:lnTo>
                  <a:pt x="4004856" y="943289"/>
                </a:lnTo>
                <a:cubicBezTo>
                  <a:pt x="4004856" y="919005"/>
                  <a:pt x="4000149" y="898678"/>
                  <a:pt x="3990735" y="882307"/>
                </a:cubicBezTo>
                <a:cubicBezTo>
                  <a:pt x="3981322" y="865936"/>
                  <a:pt x="3968703" y="852975"/>
                  <a:pt x="3952877" y="843426"/>
                </a:cubicBezTo>
                <a:cubicBezTo>
                  <a:pt x="3937052" y="833876"/>
                  <a:pt x="3919316" y="826986"/>
                  <a:pt x="3899672" y="822757"/>
                </a:cubicBezTo>
                <a:cubicBezTo>
                  <a:pt x="3880026" y="818528"/>
                  <a:pt x="3859971" y="816413"/>
                  <a:pt x="3839508" y="816413"/>
                </a:cubicBezTo>
                <a:close/>
                <a:moveTo>
                  <a:pt x="5924775" y="759524"/>
                </a:moveTo>
                <a:cubicBezTo>
                  <a:pt x="5958882" y="759524"/>
                  <a:pt x="5986235" y="767982"/>
                  <a:pt x="6006836" y="784899"/>
                </a:cubicBezTo>
                <a:cubicBezTo>
                  <a:pt x="6027436" y="801816"/>
                  <a:pt x="6042443" y="824462"/>
                  <a:pt x="6051856" y="852839"/>
                </a:cubicBezTo>
                <a:cubicBezTo>
                  <a:pt x="6061269" y="881216"/>
                  <a:pt x="6065976" y="912593"/>
                  <a:pt x="6065976" y="946973"/>
                </a:cubicBezTo>
                <a:cubicBezTo>
                  <a:pt x="6065976" y="980806"/>
                  <a:pt x="6061269" y="1011911"/>
                  <a:pt x="6051856" y="1040288"/>
                </a:cubicBezTo>
                <a:cubicBezTo>
                  <a:pt x="6042443" y="1068665"/>
                  <a:pt x="6027436" y="1091311"/>
                  <a:pt x="6006836" y="1108228"/>
                </a:cubicBezTo>
                <a:cubicBezTo>
                  <a:pt x="5986235" y="1125145"/>
                  <a:pt x="5958882" y="1133603"/>
                  <a:pt x="5924775" y="1133603"/>
                </a:cubicBezTo>
                <a:cubicBezTo>
                  <a:pt x="5891215" y="1133603"/>
                  <a:pt x="5864066" y="1125145"/>
                  <a:pt x="5843329" y="1108228"/>
                </a:cubicBezTo>
                <a:cubicBezTo>
                  <a:pt x="5822593" y="1091311"/>
                  <a:pt x="5807449" y="1068665"/>
                  <a:pt x="5797899" y="1040288"/>
                </a:cubicBezTo>
                <a:cubicBezTo>
                  <a:pt x="5788350" y="1011911"/>
                  <a:pt x="5783575" y="980806"/>
                  <a:pt x="5783575" y="946973"/>
                </a:cubicBezTo>
                <a:cubicBezTo>
                  <a:pt x="5783575" y="912593"/>
                  <a:pt x="5788350" y="881216"/>
                  <a:pt x="5797899" y="852839"/>
                </a:cubicBezTo>
                <a:cubicBezTo>
                  <a:pt x="5807449" y="824462"/>
                  <a:pt x="5822593" y="801816"/>
                  <a:pt x="5843329" y="784899"/>
                </a:cubicBezTo>
                <a:cubicBezTo>
                  <a:pt x="5864066" y="767982"/>
                  <a:pt x="5891215" y="759524"/>
                  <a:pt x="5924775" y="759524"/>
                </a:cubicBezTo>
                <a:close/>
                <a:moveTo>
                  <a:pt x="5262341" y="728419"/>
                </a:moveTo>
                <a:lnTo>
                  <a:pt x="5262341" y="822552"/>
                </a:lnTo>
                <a:lnTo>
                  <a:pt x="5196038" y="822552"/>
                </a:lnTo>
                <a:lnTo>
                  <a:pt x="5196038" y="906045"/>
                </a:lnTo>
                <a:lnTo>
                  <a:pt x="5262341" y="906045"/>
                </a:lnTo>
                <a:lnTo>
                  <a:pt x="5262341" y="1082853"/>
                </a:lnTo>
                <a:cubicBezTo>
                  <a:pt x="5262341" y="1115595"/>
                  <a:pt x="5266707" y="1142130"/>
                  <a:pt x="5275439" y="1162457"/>
                </a:cubicBezTo>
                <a:cubicBezTo>
                  <a:pt x="5284170" y="1182785"/>
                  <a:pt x="5299654" y="1197792"/>
                  <a:pt x="5321892" y="1207478"/>
                </a:cubicBezTo>
                <a:cubicBezTo>
                  <a:pt x="5344129" y="1217164"/>
                  <a:pt x="5375438" y="1222007"/>
                  <a:pt x="5415820" y="1222007"/>
                </a:cubicBezTo>
                <a:lnTo>
                  <a:pt x="5457976" y="1222007"/>
                </a:lnTo>
                <a:lnTo>
                  <a:pt x="5457976" y="1137287"/>
                </a:lnTo>
                <a:lnTo>
                  <a:pt x="5419095" y="1137287"/>
                </a:lnTo>
                <a:cubicBezTo>
                  <a:pt x="5398358" y="1137287"/>
                  <a:pt x="5385057" y="1132375"/>
                  <a:pt x="5379190" y="1122553"/>
                </a:cubicBezTo>
                <a:cubicBezTo>
                  <a:pt x="5373324" y="1112730"/>
                  <a:pt x="5370392" y="1097314"/>
                  <a:pt x="5370392" y="1076304"/>
                </a:cubicBezTo>
                <a:lnTo>
                  <a:pt x="5370392" y="906045"/>
                </a:lnTo>
                <a:lnTo>
                  <a:pt x="5458385" y="906045"/>
                </a:lnTo>
                <a:lnTo>
                  <a:pt x="5458385" y="822552"/>
                </a:lnTo>
                <a:lnTo>
                  <a:pt x="5370392" y="822552"/>
                </a:lnTo>
                <a:lnTo>
                  <a:pt x="5370392" y="728419"/>
                </a:lnTo>
                <a:close/>
                <a:moveTo>
                  <a:pt x="4109817" y="728419"/>
                </a:moveTo>
                <a:lnTo>
                  <a:pt x="4109817" y="822552"/>
                </a:lnTo>
                <a:lnTo>
                  <a:pt x="4043514" y="822552"/>
                </a:lnTo>
                <a:lnTo>
                  <a:pt x="4043514" y="906045"/>
                </a:lnTo>
                <a:lnTo>
                  <a:pt x="4109817" y="906045"/>
                </a:lnTo>
                <a:lnTo>
                  <a:pt x="4109817" y="1082853"/>
                </a:lnTo>
                <a:cubicBezTo>
                  <a:pt x="4109817" y="1115595"/>
                  <a:pt x="4114183" y="1142130"/>
                  <a:pt x="4122914" y="1162457"/>
                </a:cubicBezTo>
                <a:cubicBezTo>
                  <a:pt x="4131645" y="1182785"/>
                  <a:pt x="4147129" y="1197792"/>
                  <a:pt x="4169367" y="1207478"/>
                </a:cubicBezTo>
                <a:cubicBezTo>
                  <a:pt x="4191604" y="1217164"/>
                  <a:pt x="4222914" y="1222007"/>
                  <a:pt x="4263295" y="1222007"/>
                </a:cubicBezTo>
                <a:lnTo>
                  <a:pt x="4305451" y="1222007"/>
                </a:lnTo>
                <a:lnTo>
                  <a:pt x="4305451" y="1137287"/>
                </a:lnTo>
                <a:lnTo>
                  <a:pt x="4266570" y="1137287"/>
                </a:lnTo>
                <a:cubicBezTo>
                  <a:pt x="4245834" y="1137287"/>
                  <a:pt x="4232532" y="1132375"/>
                  <a:pt x="4226665" y="1122553"/>
                </a:cubicBezTo>
                <a:cubicBezTo>
                  <a:pt x="4220799" y="1112730"/>
                  <a:pt x="4217866" y="1097314"/>
                  <a:pt x="4217866" y="1076304"/>
                </a:cubicBezTo>
                <a:lnTo>
                  <a:pt x="4217866" y="906045"/>
                </a:lnTo>
                <a:lnTo>
                  <a:pt x="4305861" y="906045"/>
                </a:lnTo>
                <a:lnTo>
                  <a:pt x="4305861" y="822552"/>
                </a:lnTo>
                <a:lnTo>
                  <a:pt x="4217866" y="822552"/>
                </a:lnTo>
                <a:lnTo>
                  <a:pt x="4217866" y="728419"/>
                </a:lnTo>
                <a:close/>
                <a:moveTo>
                  <a:pt x="8537565" y="671120"/>
                </a:moveTo>
                <a:cubicBezTo>
                  <a:pt x="8507006" y="671120"/>
                  <a:pt x="8481766" y="673780"/>
                  <a:pt x="8461848" y="679101"/>
                </a:cubicBezTo>
                <a:cubicBezTo>
                  <a:pt x="8441930" y="684421"/>
                  <a:pt x="8426310" y="692675"/>
                  <a:pt x="8414986" y="703862"/>
                </a:cubicBezTo>
                <a:cubicBezTo>
                  <a:pt x="8403663" y="715049"/>
                  <a:pt x="8395614" y="729442"/>
                  <a:pt x="8390839" y="747041"/>
                </a:cubicBezTo>
                <a:cubicBezTo>
                  <a:pt x="8386064" y="764640"/>
                  <a:pt x="8383677" y="785581"/>
                  <a:pt x="8383677" y="809865"/>
                </a:cubicBezTo>
                <a:lnTo>
                  <a:pt x="8383677" y="822552"/>
                </a:lnTo>
                <a:lnTo>
                  <a:pt x="8317374" y="822552"/>
                </a:lnTo>
                <a:lnTo>
                  <a:pt x="8317374" y="906045"/>
                </a:lnTo>
                <a:lnTo>
                  <a:pt x="8383677" y="906045"/>
                </a:lnTo>
                <a:lnTo>
                  <a:pt x="8383677" y="1222007"/>
                </a:lnTo>
                <a:lnTo>
                  <a:pt x="8491726" y="1222007"/>
                </a:lnTo>
                <a:lnTo>
                  <a:pt x="8491726" y="906045"/>
                </a:lnTo>
                <a:lnTo>
                  <a:pt x="8577265" y="906045"/>
                </a:lnTo>
                <a:lnTo>
                  <a:pt x="8577265" y="822552"/>
                </a:lnTo>
                <a:lnTo>
                  <a:pt x="8491726" y="822552"/>
                </a:lnTo>
                <a:lnTo>
                  <a:pt x="8491726" y="811093"/>
                </a:lnTo>
                <a:cubicBezTo>
                  <a:pt x="8491726" y="790083"/>
                  <a:pt x="8494728" y="774599"/>
                  <a:pt x="8500730" y="764640"/>
                </a:cubicBezTo>
                <a:cubicBezTo>
                  <a:pt x="8506732" y="754681"/>
                  <a:pt x="8520102" y="749701"/>
                  <a:pt x="8540839" y="749701"/>
                </a:cubicBezTo>
                <a:lnTo>
                  <a:pt x="8576856" y="749701"/>
                </a:lnTo>
                <a:lnTo>
                  <a:pt x="8576856" y="671120"/>
                </a:lnTo>
                <a:close/>
                <a:moveTo>
                  <a:pt x="6386664" y="671120"/>
                </a:moveTo>
                <a:lnTo>
                  <a:pt x="6386664" y="766891"/>
                </a:lnTo>
                <a:lnTo>
                  <a:pt x="6533185" y="766891"/>
                </a:lnTo>
                <a:lnTo>
                  <a:pt x="6533185" y="1222007"/>
                </a:lnTo>
                <a:lnTo>
                  <a:pt x="6648601" y="1222007"/>
                </a:lnTo>
                <a:lnTo>
                  <a:pt x="6648601" y="766891"/>
                </a:lnTo>
                <a:lnTo>
                  <a:pt x="6795123" y="766891"/>
                </a:lnTo>
                <a:lnTo>
                  <a:pt x="6795123" y="671120"/>
                </a:lnTo>
                <a:close/>
                <a:moveTo>
                  <a:pt x="5924775" y="663753"/>
                </a:moveTo>
                <a:cubicBezTo>
                  <a:pt x="5868841" y="663753"/>
                  <a:pt x="5821569" y="675417"/>
                  <a:pt x="5782961" y="698746"/>
                </a:cubicBezTo>
                <a:cubicBezTo>
                  <a:pt x="5744352" y="722075"/>
                  <a:pt x="5715021" y="754953"/>
                  <a:pt x="5694966" y="797382"/>
                </a:cubicBezTo>
                <a:cubicBezTo>
                  <a:pt x="5674912" y="839810"/>
                  <a:pt x="5664885" y="889674"/>
                  <a:pt x="5664885" y="946973"/>
                </a:cubicBezTo>
                <a:cubicBezTo>
                  <a:pt x="5664885" y="1004272"/>
                  <a:pt x="5674912" y="1053999"/>
                  <a:pt x="5694966" y="1096154"/>
                </a:cubicBezTo>
                <a:cubicBezTo>
                  <a:pt x="5715021" y="1138310"/>
                  <a:pt x="5744352" y="1171052"/>
                  <a:pt x="5782961" y="1194381"/>
                </a:cubicBezTo>
                <a:cubicBezTo>
                  <a:pt x="5821569" y="1217710"/>
                  <a:pt x="5868841" y="1229374"/>
                  <a:pt x="5924775" y="1229374"/>
                </a:cubicBezTo>
                <a:lnTo>
                  <a:pt x="5933383" y="1228907"/>
                </a:lnTo>
                <a:lnTo>
                  <a:pt x="5938384" y="1238071"/>
                </a:lnTo>
                <a:cubicBezTo>
                  <a:pt x="5943637" y="1247007"/>
                  <a:pt x="5949060" y="1255568"/>
                  <a:pt x="5954653" y="1263753"/>
                </a:cubicBezTo>
                <a:cubicBezTo>
                  <a:pt x="5965840" y="1280125"/>
                  <a:pt x="5979824" y="1294449"/>
                  <a:pt x="5996604" y="1306728"/>
                </a:cubicBezTo>
                <a:cubicBezTo>
                  <a:pt x="6013384" y="1319006"/>
                  <a:pt x="6034872" y="1328556"/>
                  <a:pt x="6061065" y="1335377"/>
                </a:cubicBezTo>
                <a:cubicBezTo>
                  <a:pt x="6087259" y="1342198"/>
                  <a:pt x="6120137" y="1345609"/>
                  <a:pt x="6159701" y="1345609"/>
                </a:cubicBezTo>
                <a:lnTo>
                  <a:pt x="6187122" y="1345609"/>
                </a:lnTo>
                <a:lnTo>
                  <a:pt x="6187122" y="1247382"/>
                </a:lnTo>
                <a:lnTo>
                  <a:pt x="6165431" y="1247382"/>
                </a:lnTo>
                <a:cubicBezTo>
                  <a:pt x="6136235" y="1247382"/>
                  <a:pt x="6112429" y="1245745"/>
                  <a:pt x="6094012" y="1242471"/>
                </a:cubicBezTo>
                <a:cubicBezTo>
                  <a:pt x="6075595" y="1239197"/>
                  <a:pt x="6060724" y="1234285"/>
                  <a:pt x="6049401" y="1227737"/>
                </a:cubicBezTo>
                <a:cubicBezTo>
                  <a:pt x="6043739" y="1224463"/>
                  <a:pt x="6038453" y="1220694"/>
                  <a:pt x="6033541" y="1216431"/>
                </a:cubicBezTo>
                <a:lnTo>
                  <a:pt x="6029186" y="1211863"/>
                </a:lnTo>
                <a:lnTo>
                  <a:pt x="6035894" y="1209690"/>
                </a:lnTo>
                <a:cubicBezTo>
                  <a:pt x="6046604" y="1205316"/>
                  <a:pt x="6056767" y="1200213"/>
                  <a:pt x="6066385" y="1194381"/>
                </a:cubicBezTo>
                <a:cubicBezTo>
                  <a:pt x="6104858" y="1171052"/>
                  <a:pt x="6134121" y="1138310"/>
                  <a:pt x="6154175" y="1096154"/>
                </a:cubicBezTo>
                <a:cubicBezTo>
                  <a:pt x="6174230" y="1053999"/>
                  <a:pt x="6184257" y="1004272"/>
                  <a:pt x="6184257" y="946973"/>
                </a:cubicBezTo>
                <a:cubicBezTo>
                  <a:pt x="6184257" y="889674"/>
                  <a:pt x="6174230" y="839810"/>
                  <a:pt x="6154175" y="797382"/>
                </a:cubicBezTo>
                <a:cubicBezTo>
                  <a:pt x="6134121" y="754953"/>
                  <a:pt x="6104858" y="722075"/>
                  <a:pt x="6066385" y="698746"/>
                </a:cubicBezTo>
                <a:cubicBezTo>
                  <a:pt x="6027914" y="675417"/>
                  <a:pt x="5980710" y="663753"/>
                  <a:pt x="5924775" y="663753"/>
                </a:cubicBezTo>
                <a:close/>
                <a:moveTo>
                  <a:pt x="2476726" y="663753"/>
                </a:moveTo>
                <a:cubicBezTo>
                  <a:pt x="2422974" y="663753"/>
                  <a:pt x="2376657" y="675417"/>
                  <a:pt x="2337776" y="698746"/>
                </a:cubicBezTo>
                <a:cubicBezTo>
                  <a:pt x="2298895" y="722075"/>
                  <a:pt x="2269017" y="754953"/>
                  <a:pt x="2248144" y="797382"/>
                </a:cubicBezTo>
                <a:cubicBezTo>
                  <a:pt x="2227271" y="839810"/>
                  <a:pt x="2216834" y="889674"/>
                  <a:pt x="2216834" y="946973"/>
                </a:cubicBezTo>
                <a:cubicBezTo>
                  <a:pt x="2216834" y="1004272"/>
                  <a:pt x="2227271" y="1053999"/>
                  <a:pt x="2248144" y="1096154"/>
                </a:cubicBezTo>
                <a:cubicBezTo>
                  <a:pt x="2269017" y="1138310"/>
                  <a:pt x="2298895" y="1171052"/>
                  <a:pt x="2337776" y="1194381"/>
                </a:cubicBezTo>
                <a:cubicBezTo>
                  <a:pt x="2376657" y="1217710"/>
                  <a:pt x="2422974" y="1229374"/>
                  <a:pt x="2476726" y="1229374"/>
                </a:cubicBezTo>
                <a:cubicBezTo>
                  <a:pt x="2523657" y="1229374"/>
                  <a:pt x="2564311" y="1221393"/>
                  <a:pt x="2598690" y="1205431"/>
                </a:cubicBezTo>
                <a:cubicBezTo>
                  <a:pt x="2633070" y="1189470"/>
                  <a:pt x="2660150" y="1166004"/>
                  <a:pt x="2679932" y="1135036"/>
                </a:cubicBezTo>
                <a:cubicBezTo>
                  <a:pt x="2699714" y="1104067"/>
                  <a:pt x="2711242" y="1066072"/>
                  <a:pt x="2714516" y="1021052"/>
                </a:cubicBezTo>
                <a:lnTo>
                  <a:pt x="2596644" y="1021052"/>
                </a:lnTo>
                <a:cubicBezTo>
                  <a:pt x="2593370" y="1057068"/>
                  <a:pt x="2581432" y="1084831"/>
                  <a:pt x="2560832" y="1104340"/>
                </a:cubicBezTo>
                <a:cubicBezTo>
                  <a:pt x="2540232" y="1123849"/>
                  <a:pt x="2512196" y="1133603"/>
                  <a:pt x="2476726" y="1133603"/>
                </a:cubicBezTo>
                <a:cubicBezTo>
                  <a:pt x="2442892" y="1133603"/>
                  <a:pt x="2415676" y="1125008"/>
                  <a:pt x="2395075" y="1107819"/>
                </a:cubicBezTo>
                <a:cubicBezTo>
                  <a:pt x="2374475" y="1090629"/>
                  <a:pt x="2359400" y="1067846"/>
                  <a:pt x="2349850" y="1039469"/>
                </a:cubicBezTo>
                <a:cubicBezTo>
                  <a:pt x="2340300" y="1011093"/>
                  <a:pt x="2335525" y="980261"/>
                  <a:pt x="2335525" y="946973"/>
                </a:cubicBezTo>
                <a:cubicBezTo>
                  <a:pt x="2335525" y="913412"/>
                  <a:pt x="2340300" y="882512"/>
                  <a:pt x="2349850" y="854271"/>
                </a:cubicBezTo>
                <a:cubicBezTo>
                  <a:pt x="2359400" y="826031"/>
                  <a:pt x="2374475" y="803180"/>
                  <a:pt x="2395075" y="785717"/>
                </a:cubicBezTo>
                <a:cubicBezTo>
                  <a:pt x="2415676" y="768255"/>
                  <a:pt x="2442892" y="759524"/>
                  <a:pt x="2476726" y="759524"/>
                </a:cubicBezTo>
                <a:cubicBezTo>
                  <a:pt x="2498554" y="759524"/>
                  <a:pt x="2517926" y="763207"/>
                  <a:pt x="2534843" y="770574"/>
                </a:cubicBezTo>
                <a:cubicBezTo>
                  <a:pt x="2551760" y="777941"/>
                  <a:pt x="2565539" y="788992"/>
                  <a:pt x="2576180" y="803726"/>
                </a:cubicBezTo>
                <a:cubicBezTo>
                  <a:pt x="2586821" y="818460"/>
                  <a:pt x="2593370" y="837014"/>
                  <a:pt x="2595825" y="859387"/>
                </a:cubicBezTo>
                <a:lnTo>
                  <a:pt x="2713697" y="859387"/>
                </a:lnTo>
                <a:cubicBezTo>
                  <a:pt x="2711514" y="816823"/>
                  <a:pt x="2699441" y="781011"/>
                  <a:pt x="2677476" y="751952"/>
                </a:cubicBezTo>
                <a:cubicBezTo>
                  <a:pt x="2655512" y="722893"/>
                  <a:pt x="2626931" y="700929"/>
                  <a:pt x="2591732" y="686058"/>
                </a:cubicBezTo>
                <a:cubicBezTo>
                  <a:pt x="2556535" y="671188"/>
                  <a:pt x="2518199" y="663753"/>
                  <a:pt x="2476726" y="663753"/>
                </a:cubicBezTo>
                <a:close/>
                <a:moveTo>
                  <a:pt x="0" y="0"/>
                </a:moveTo>
                <a:lnTo>
                  <a:pt x="12192004" y="0"/>
                </a:lnTo>
                <a:lnTo>
                  <a:pt x="12192004" y="2951545"/>
                </a:lnTo>
                <a:lnTo>
                  <a:pt x="0" y="2951545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78000">
                <a:srgbClr val="000000"/>
              </a:gs>
              <a:gs pos="24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409306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42" b="35384"/>
          <a:stretch/>
        </p:blipFill>
        <p:spPr>
          <a:xfrm>
            <a:off x="-127322" y="-1"/>
            <a:ext cx="12319322" cy="692961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5297EC5-99B6-8A2E-C894-DB2711FDC0DF}"/>
              </a:ext>
            </a:extLst>
          </p:cNvPr>
          <p:cNvSpPr/>
          <p:nvPr/>
        </p:nvSpPr>
        <p:spPr>
          <a:xfrm>
            <a:off x="3079531" y="764223"/>
            <a:ext cx="9059918" cy="4813738"/>
          </a:xfrm>
          <a:prstGeom prst="rect">
            <a:avLst/>
          </a:prstGeom>
          <a:blipFill dpi="0" rotWithShape="1">
            <a:blip r:embed="rId6"/>
            <a:srcRect/>
            <a:stretch>
              <a:fillRect l="-9000" r="-17000"/>
            </a:stretch>
          </a:blip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один усеченный угол 4">
            <a:extLst>
              <a:ext uri="{FF2B5EF4-FFF2-40B4-BE49-F238E27FC236}">
                <a16:creationId xmlns:a16="http://schemas.microsoft.com/office/drawing/2014/main" id="{C964B7CB-4A51-BBDB-EE75-7CC1D5D8FF3B}"/>
              </a:ext>
            </a:extLst>
          </p:cNvPr>
          <p:cNvSpPr/>
          <p:nvPr/>
        </p:nvSpPr>
        <p:spPr>
          <a:xfrm>
            <a:off x="73572" y="793125"/>
            <a:ext cx="2869325" cy="4784835"/>
          </a:xfrm>
          <a:prstGeom prst="snip1Rect">
            <a:avLst/>
          </a:prstGeom>
          <a:blipFill dpi="0" rotWithShape="1">
            <a:blip r:embed="rId7"/>
            <a:srcRect/>
            <a:stretch>
              <a:fillRect l="-43000" r="-64000" b="-5000"/>
            </a:stretch>
          </a:blipFill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B0706F-9869-9A50-F633-68A28D4F3BB9}"/>
              </a:ext>
            </a:extLst>
          </p:cNvPr>
          <p:cNvSpPr txBox="1"/>
          <p:nvPr/>
        </p:nvSpPr>
        <p:spPr>
          <a:xfrm>
            <a:off x="73572" y="5526451"/>
            <a:ext cx="286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Asian Paradise Flycatcher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2" name="XC400498_without_silence_without_noice (mp3cut.net)">
            <a:hlinkClick r:id="" action="ppaction://media"/>
            <a:extLst>
              <a:ext uri="{FF2B5EF4-FFF2-40B4-BE49-F238E27FC236}">
                <a16:creationId xmlns:a16="http://schemas.microsoft.com/office/drawing/2014/main" id="{A8678A95-E682-54B4-E5C0-881A5E95F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9759" y="1375531"/>
            <a:ext cx="487363" cy="487363"/>
          </a:xfrm>
          <a:prstGeom prst="rect">
            <a:avLst/>
          </a:prstGeom>
          <a:effectLst>
            <a:glow>
              <a:schemeClr val="accent3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3661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6226"/>
          <a:stretch/>
        </p:blipFill>
        <p:spPr>
          <a:xfrm>
            <a:off x="-121920" y="-1"/>
            <a:ext cx="12313920" cy="6926581"/>
          </a:xfrm>
          <a:prstGeom prst="rect">
            <a:avLst/>
          </a:prstGeom>
        </p:spPr>
      </p:pic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2CDA5838-2E5D-D869-0C45-8B65E92691CF}"/>
              </a:ext>
            </a:extLst>
          </p:cNvPr>
          <p:cNvSpPr/>
          <p:nvPr/>
        </p:nvSpPr>
        <p:spPr>
          <a:xfrm>
            <a:off x="-4" y="1953227"/>
            <a:ext cx="12192004" cy="2951545"/>
          </a:xfrm>
          <a:custGeom>
            <a:avLst/>
            <a:gdLst/>
            <a:ahLst/>
            <a:cxnLst/>
            <a:rect l="l" t="t" r="r" b="b"/>
            <a:pathLst>
              <a:path w="12192004" h="2951545">
                <a:moveTo>
                  <a:pt x="6735090" y="2145062"/>
                </a:moveTo>
                <a:lnTo>
                  <a:pt x="6801802" y="2145471"/>
                </a:lnTo>
                <a:cubicBezTo>
                  <a:pt x="6820356" y="2145471"/>
                  <a:pt x="6835022" y="2147109"/>
                  <a:pt x="6845799" y="2150383"/>
                </a:cubicBezTo>
                <a:cubicBezTo>
                  <a:pt x="6856577" y="2153657"/>
                  <a:pt x="6864421" y="2158227"/>
                  <a:pt x="6869333" y="2164094"/>
                </a:cubicBezTo>
                <a:cubicBezTo>
                  <a:pt x="6874244" y="2169960"/>
                  <a:pt x="6876700" y="2177259"/>
                  <a:pt x="6876700" y="2185990"/>
                </a:cubicBezTo>
                <a:cubicBezTo>
                  <a:pt x="6876700" y="2199633"/>
                  <a:pt x="6869537" y="2211229"/>
                  <a:pt x="6855213" y="2220779"/>
                </a:cubicBezTo>
                <a:cubicBezTo>
                  <a:pt x="6840888" y="2230328"/>
                  <a:pt x="6816809" y="2235103"/>
                  <a:pt x="6782975" y="2235103"/>
                </a:cubicBezTo>
                <a:cubicBezTo>
                  <a:pt x="6753234" y="2235103"/>
                  <a:pt x="6731884" y="2230192"/>
                  <a:pt x="6718923" y="2220369"/>
                </a:cubicBezTo>
                <a:cubicBezTo>
                  <a:pt x="6705963" y="2210547"/>
                  <a:pt x="6699483" y="2199905"/>
                  <a:pt x="6699483" y="2188446"/>
                </a:cubicBezTo>
                <a:cubicBezTo>
                  <a:pt x="6699483" y="2178623"/>
                  <a:pt x="6702689" y="2169960"/>
                  <a:pt x="6709101" y="2162456"/>
                </a:cubicBezTo>
                <a:cubicBezTo>
                  <a:pt x="6715513" y="2154953"/>
                  <a:pt x="6724176" y="2149155"/>
                  <a:pt x="6735090" y="2145062"/>
                </a:cubicBezTo>
                <a:close/>
                <a:moveTo>
                  <a:pt x="7532399" y="1964162"/>
                </a:moveTo>
                <a:lnTo>
                  <a:pt x="7532399" y="2029237"/>
                </a:lnTo>
                <a:cubicBezTo>
                  <a:pt x="7522304" y="2043425"/>
                  <a:pt x="7509139" y="2055635"/>
                  <a:pt x="7492904" y="2065867"/>
                </a:cubicBezTo>
                <a:cubicBezTo>
                  <a:pt x="7476669" y="2076099"/>
                  <a:pt x="7459139" y="2081215"/>
                  <a:pt x="7440312" y="2081215"/>
                </a:cubicBezTo>
                <a:cubicBezTo>
                  <a:pt x="7425032" y="2081215"/>
                  <a:pt x="7412890" y="2077122"/>
                  <a:pt x="7403886" y="2068937"/>
                </a:cubicBezTo>
                <a:cubicBezTo>
                  <a:pt x="7394882" y="2060751"/>
                  <a:pt x="7390380" y="2048336"/>
                  <a:pt x="7390380" y="2031692"/>
                </a:cubicBezTo>
                <a:cubicBezTo>
                  <a:pt x="7390380" y="2007954"/>
                  <a:pt x="7400885" y="1990833"/>
                  <a:pt x="7421895" y="1980328"/>
                </a:cubicBezTo>
                <a:cubicBezTo>
                  <a:pt x="7442904" y="1969823"/>
                  <a:pt x="7479739" y="1964434"/>
                  <a:pt x="7532399" y="1964162"/>
                </a:cubicBezTo>
                <a:close/>
                <a:moveTo>
                  <a:pt x="6361494" y="1827872"/>
                </a:moveTo>
                <a:cubicBezTo>
                  <a:pt x="6383049" y="1827872"/>
                  <a:pt x="6399966" y="1833466"/>
                  <a:pt x="6412244" y="1844653"/>
                </a:cubicBezTo>
                <a:cubicBezTo>
                  <a:pt x="6424523" y="1855840"/>
                  <a:pt x="6433254" y="1870642"/>
                  <a:pt x="6438438" y="1889059"/>
                </a:cubicBezTo>
                <a:cubicBezTo>
                  <a:pt x="6443622" y="1907477"/>
                  <a:pt x="6446214" y="1928009"/>
                  <a:pt x="6446214" y="1950655"/>
                </a:cubicBezTo>
                <a:cubicBezTo>
                  <a:pt x="6446214" y="1973302"/>
                  <a:pt x="6443622" y="1993834"/>
                  <a:pt x="6438438" y="2012252"/>
                </a:cubicBezTo>
                <a:cubicBezTo>
                  <a:pt x="6433254" y="2030669"/>
                  <a:pt x="6424523" y="2045403"/>
                  <a:pt x="6412244" y="2056454"/>
                </a:cubicBezTo>
                <a:cubicBezTo>
                  <a:pt x="6399966" y="2067504"/>
                  <a:pt x="6383049" y="2073029"/>
                  <a:pt x="6361494" y="2073029"/>
                </a:cubicBezTo>
                <a:cubicBezTo>
                  <a:pt x="6341030" y="2073029"/>
                  <a:pt x="6324659" y="2067504"/>
                  <a:pt x="6312381" y="2056454"/>
                </a:cubicBezTo>
                <a:cubicBezTo>
                  <a:pt x="6300102" y="2045403"/>
                  <a:pt x="6291439" y="2030669"/>
                  <a:pt x="6286392" y="2012252"/>
                </a:cubicBezTo>
                <a:cubicBezTo>
                  <a:pt x="6281344" y="1993834"/>
                  <a:pt x="6278820" y="1973302"/>
                  <a:pt x="6278820" y="1950655"/>
                </a:cubicBezTo>
                <a:cubicBezTo>
                  <a:pt x="6278820" y="1928009"/>
                  <a:pt x="6281344" y="1907477"/>
                  <a:pt x="6286392" y="1889059"/>
                </a:cubicBezTo>
                <a:cubicBezTo>
                  <a:pt x="6291439" y="1870642"/>
                  <a:pt x="6300102" y="1855840"/>
                  <a:pt x="6312381" y="1844653"/>
                </a:cubicBezTo>
                <a:cubicBezTo>
                  <a:pt x="6324659" y="1833466"/>
                  <a:pt x="6341030" y="1827872"/>
                  <a:pt x="6361494" y="1827872"/>
                </a:cubicBezTo>
                <a:close/>
                <a:moveTo>
                  <a:pt x="4517104" y="1825417"/>
                </a:moveTo>
                <a:cubicBezTo>
                  <a:pt x="4540842" y="1825417"/>
                  <a:pt x="4558714" y="1835785"/>
                  <a:pt x="4570720" y="1856522"/>
                </a:cubicBezTo>
                <a:cubicBezTo>
                  <a:pt x="4582725" y="1877258"/>
                  <a:pt x="4588728" y="1908091"/>
                  <a:pt x="4588728" y="1949018"/>
                </a:cubicBezTo>
                <a:cubicBezTo>
                  <a:pt x="4588728" y="1989946"/>
                  <a:pt x="4582998" y="2020847"/>
                  <a:pt x="4571538" y="2041720"/>
                </a:cubicBezTo>
                <a:cubicBezTo>
                  <a:pt x="4560078" y="2062593"/>
                  <a:pt x="4541525" y="2073029"/>
                  <a:pt x="4515877" y="2073029"/>
                </a:cubicBezTo>
                <a:cubicBezTo>
                  <a:pt x="4494867" y="2073029"/>
                  <a:pt x="4476995" y="2066754"/>
                  <a:pt x="4462262" y="2054203"/>
                </a:cubicBezTo>
                <a:cubicBezTo>
                  <a:pt x="4447527" y="2041652"/>
                  <a:pt x="4436477" y="2026645"/>
                  <a:pt x="4429110" y="2009182"/>
                </a:cubicBezTo>
                <a:lnTo>
                  <a:pt x="4429110" y="1890492"/>
                </a:lnTo>
                <a:cubicBezTo>
                  <a:pt x="4436204" y="1874666"/>
                  <a:pt x="4446913" y="1859864"/>
                  <a:pt x="4461238" y="1846085"/>
                </a:cubicBezTo>
                <a:cubicBezTo>
                  <a:pt x="4475563" y="1832306"/>
                  <a:pt x="4494185" y="1825417"/>
                  <a:pt x="4517104" y="1825417"/>
                </a:cubicBezTo>
                <a:close/>
                <a:moveTo>
                  <a:pt x="4948929" y="1818459"/>
                </a:moveTo>
                <a:cubicBezTo>
                  <a:pt x="4971849" y="1818459"/>
                  <a:pt x="4990334" y="1825348"/>
                  <a:pt x="5004386" y="1839127"/>
                </a:cubicBezTo>
                <a:cubicBezTo>
                  <a:pt x="5018438" y="1852906"/>
                  <a:pt x="5025873" y="1873711"/>
                  <a:pt x="5026692" y="1901542"/>
                </a:cubicBezTo>
                <a:lnTo>
                  <a:pt x="4867892" y="1901542"/>
                </a:lnTo>
                <a:cubicBezTo>
                  <a:pt x="4870075" y="1874257"/>
                  <a:pt x="4878397" y="1853589"/>
                  <a:pt x="4892858" y="1839537"/>
                </a:cubicBezTo>
                <a:cubicBezTo>
                  <a:pt x="4907320" y="1825485"/>
                  <a:pt x="4926010" y="1818459"/>
                  <a:pt x="4948929" y="1818459"/>
                </a:cubicBezTo>
                <a:close/>
                <a:moveTo>
                  <a:pt x="6779701" y="1809046"/>
                </a:moveTo>
                <a:cubicBezTo>
                  <a:pt x="6798255" y="1809046"/>
                  <a:pt x="6813125" y="1815185"/>
                  <a:pt x="6824312" y="1827463"/>
                </a:cubicBezTo>
                <a:cubicBezTo>
                  <a:pt x="6835499" y="1839741"/>
                  <a:pt x="6841093" y="1858432"/>
                  <a:pt x="6841093" y="1883534"/>
                </a:cubicBezTo>
                <a:cubicBezTo>
                  <a:pt x="6841093" y="1907272"/>
                  <a:pt x="6835363" y="1925348"/>
                  <a:pt x="6823903" y="1937763"/>
                </a:cubicBezTo>
                <a:cubicBezTo>
                  <a:pt x="6812443" y="1950178"/>
                  <a:pt x="6797437" y="1956385"/>
                  <a:pt x="6778883" y="1956385"/>
                </a:cubicBezTo>
                <a:cubicBezTo>
                  <a:pt x="6760601" y="1956385"/>
                  <a:pt x="6745458" y="1950246"/>
                  <a:pt x="6733453" y="1937968"/>
                </a:cubicBezTo>
                <a:cubicBezTo>
                  <a:pt x="6721447" y="1925690"/>
                  <a:pt x="6715445" y="1907545"/>
                  <a:pt x="6715445" y="1883534"/>
                </a:cubicBezTo>
                <a:cubicBezTo>
                  <a:pt x="6715445" y="1859250"/>
                  <a:pt x="6721311" y="1840764"/>
                  <a:pt x="6733043" y="1828077"/>
                </a:cubicBezTo>
                <a:cubicBezTo>
                  <a:pt x="6744776" y="1815389"/>
                  <a:pt x="6760329" y="1809046"/>
                  <a:pt x="6779701" y="1809046"/>
                </a:cubicBezTo>
                <a:close/>
                <a:moveTo>
                  <a:pt x="7967573" y="1744380"/>
                </a:moveTo>
                <a:cubicBezTo>
                  <a:pt x="7935922" y="1744380"/>
                  <a:pt x="7909319" y="1750860"/>
                  <a:pt x="7887764" y="1763820"/>
                </a:cubicBezTo>
                <a:cubicBezTo>
                  <a:pt x="7866209" y="1776781"/>
                  <a:pt x="7849155" y="1791856"/>
                  <a:pt x="7836604" y="1809046"/>
                </a:cubicBezTo>
                <a:lnTo>
                  <a:pt x="7834967" y="1749291"/>
                </a:lnTo>
                <a:lnTo>
                  <a:pt x="7730192" y="1749291"/>
                </a:lnTo>
                <a:lnTo>
                  <a:pt x="7730192" y="2148746"/>
                </a:lnTo>
                <a:lnTo>
                  <a:pt x="7838241" y="2148746"/>
                </a:lnTo>
                <a:lnTo>
                  <a:pt x="7838241" y="1882306"/>
                </a:lnTo>
                <a:cubicBezTo>
                  <a:pt x="7849974" y="1868118"/>
                  <a:pt x="7863480" y="1856044"/>
                  <a:pt x="7878760" y="1846085"/>
                </a:cubicBezTo>
                <a:cubicBezTo>
                  <a:pt x="7894040" y="1836126"/>
                  <a:pt x="7911229" y="1831146"/>
                  <a:pt x="7930329" y="1831146"/>
                </a:cubicBezTo>
                <a:cubicBezTo>
                  <a:pt x="7943426" y="1831146"/>
                  <a:pt x="7953930" y="1834080"/>
                  <a:pt x="7961843" y="1839946"/>
                </a:cubicBezTo>
                <a:cubicBezTo>
                  <a:pt x="7969756" y="1845812"/>
                  <a:pt x="7975349" y="1854134"/>
                  <a:pt x="7978623" y="1864912"/>
                </a:cubicBezTo>
                <a:cubicBezTo>
                  <a:pt x="7981898" y="1875690"/>
                  <a:pt x="7983535" y="1888173"/>
                  <a:pt x="7983535" y="1902361"/>
                </a:cubicBezTo>
                <a:lnTo>
                  <a:pt x="7983535" y="2148746"/>
                </a:lnTo>
                <a:lnTo>
                  <a:pt x="8091584" y="2148746"/>
                </a:lnTo>
                <a:lnTo>
                  <a:pt x="8091584" y="1888855"/>
                </a:lnTo>
                <a:lnTo>
                  <a:pt x="8090968" y="1878845"/>
                </a:lnTo>
                <a:lnTo>
                  <a:pt x="8108671" y="1861331"/>
                </a:lnTo>
                <a:cubicBezTo>
                  <a:pt x="8115561" y="1855533"/>
                  <a:pt x="8122962" y="1850246"/>
                  <a:pt x="8130875" y="1845471"/>
                </a:cubicBezTo>
                <a:cubicBezTo>
                  <a:pt x="8146700" y="1835921"/>
                  <a:pt x="8164026" y="1831146"/>
                  <a:pt x="8182853" y="1831146"/>
                </a:cubicBezTo>
                <a:cubicBezTo>
                  <a:pt x="8195950" y="1831146"/>
                  <a:pt x="8206454" y="1834080"/>
                  <a:pt x="8214367" y="1839946"/>
                </a:cubicBezTo>
                <a:cubicBezTo>
                  <a:pt x="8222280" y="1845812"/>
                  <a:pt x="8227941" y="1854134"/>
                  <a:pt x="8231352" y="1864912"/>
                </a:cubicBezTo>
                <a:cubicBezTo>
                  <a:pt x="8234763" y="1875690"/>
                  <a:pt x="8236468" y="1888173"/>
                  <a:pt x="8236468" y="1902361"/>
                </a:cubicBezTo>
                <a:lnTo>
                  <a:pt x="8236468" y="2148746"/>
                </a:lnTo>
                <a:lnTo>
                  <a:pt x="8344517" y="2148746"/>
                </a:lnTo>
                <a:lnTo>
                  <a:pt x="8344517" y="1888855"/>
                </a:lnTo>
                <a:cubicBezTo>
                  <a:pt x="8344517" y="1842743"/>
                  <a:pt x="8333808" y="1807135"/>
                  <a:pt x="8312389" y="1782033"/>
                </a:cubicBezTo>
                <a:cubicBezTo>
                  <a:pt x="8290970" y="1756931"/>
                  <a:pt x="8260479" y="1744380"/>
                  <a:pt x="8220916" y="1744380"/>
                </a:cubicBezTo>
                <a:cubicBezTo>
                  <a:pt x="8188992" y="1744380"/>
                  <a:pt x="8161229" y="1751064"/>
                  <a:pt x="8137628" y="1764434"/>
                </a:cubicBezTo>
                <a:cubicBezTo>
                  <a:pt x="8114026" y="1777804"/>
                  <a:pt x="8094040" y="1793629"/>
                  <a:pt x="8077668" y="1811910"/>
                </a:cubicBezTo>
                <a:lnTo>
                  <a:pt x="8078020" y="1813938"/>
                </a:lnTo>
                <a:lnTo>
                  <a:pt x="8073512" y="1802830"/>
                </a:lnTo>
                <a:cubicBezTo>
                  <a:pt x="8069496" y="1795241"/>
                  <a:pt x="8064811" y="1788309"/>
                  <a:pt x="8059456" y="1782033"/>
                </a:cubicBezTo>
                <a:cubicBezTo>
                  <a:pt x="8038037" y="1756931"/>
                  <a:pt x="8007409" y="1744380"/>
                  <a:pt x="7967573" y="1744380"/>
                </a:cubicBezTo>
                <a:close/>
                <a:moveTo>
                  <a:pt x="5379600" y="1744380"/>
                </a:moveTo>
                <a:cubicBezTo>
                  <a:pt x="5341675" y="1744380"/>
                  <a:pt x="5308250" y="1752019"/>
                  <a:pt x="5279328" y="1767299"/>
                </a:cubicBezTo>
                <a:cubicBezTo>
                  <a:pt x="5250406" y="1782579"/>
                  <a:pt x="5227759" y="1805567"/>
                  <a:pt x="5211387" y="1836262"/>
                </a:cubicBezTo>
                <a:cubicBezTo>
                  <a:pt x="5195016" y="1866958"/>
                  <a:pt x="5186831" y="1905498"/>
                  <a:pt x="5186831" y="1951883"/>
                </a:cubicBezTo>
                <a:cubicBezTo>
                  <a:pt x="5186831" y="1997995"/>
                  <a:pt x="5195357" y="2036058"/>
                  <a:pt x="5212411" y="2066072"/>
                </a:cubicBezTo>
                <a:cubicBezTo>
                  <a:pt x="5229464" y="2096085"/>
                  <a:pt x="5252588" y="2118391"/>
                  <a:pt x="5281784" y="2132989"/>
                </a:cubicBezTo>
                <a:cubicBezTo>
                  <a:pt x="5310979" y="2147586"/>
                  <a:pt x="5343584" y="2154885"/>
                  <a:pt x="5379600" y="2154885"/>
                </a:cubicBezTo>
                <a:cubicBezTo>
                  <a:pt x="5413707" y="2154885"/>
                  <a:pt x="5444062" y="2148814"/>
                  <a:pt x="5470665" y="2136672"/>
                </a:cubicBezTo>
                <a:cubicBezTo>
                  <a:pt x="5497268" y="2124530"/>
                  <a:pt x="5518209" y="2106522"/>
                  <a:pt x="5533489" y="2082647"/>
                </a:cubicBezTo>
                <a:cubicBezTo>
                  <a:pt x="5548769" y="2058773"/>
                  <a:pt x="5556681" y="2029646"/>
                  <a:pt x="5557227" y="1995267"/>
                </a:cubicBezTo>
                <a:lnTo>
                  <a:pt x="5452861" y="1995267"/>
                </a:lnTo>
                <a:cubicBezTo>
                  <a:pt x="5452861" y="2019551"/>
                  <a:pt x="5446313" y="2038309"/>
                  <a:pt x="5433216" y="2051542"/>
                </a:cubicBezTo>
                <a:cubicBezTo>
                  <a:pt x="5420119" y="2064776"/>
                  <a:pt x="5402384" y="2071392"/>
                  <a:pt x="5380010" y="2071392"/>
                </a:cubicBezTo>
                <a:cubicBezTo>
                  <a:pt x="5360910" y="2071392"/>
                  <a:pt x="5345289" y="2066686"/>
                  <a:pt x="5333148" y="2057272"/>
                </a:cubicBezTo>
                <a:cubicBezTo>
                  <a:pt x="5321006" y="2047859"/>
                  <a:pt x="5312070" y="2034216"/>
                  <a:pt x="5306340" y="2016344"/>
                </a:cubicBezTo>
                <a:cubicBezTo>
                  <a:pt x="5300610" y="1998473"/>
                  <a:pt x="5297745" y="1976986"/>
                  <a:pt x="5297745" y="1951883"/>
                </a:cubicBezTo>
                <a:cubicBezTo>
                  <a:pt x="5297745" y="1912593"/>
                  <a:pt x="5304293" y="1882170"/>
                  <a:pt x="5317390" y="1860614"/>
                </a:cubicBezTo>
                <a:cubicBezTo>
                  <a:pt x="5330487" y="1839059"/>
                  <a:pt x="5351361" y="1828282"/>
                  <a:pt x="5380010" y="1828282"/>
                </a:cubicBezTo>
                <a:cubicBezTo>
                  <a:pt x="5401292" y="1828282"/>
                  <a:pt x="5417936" y="1834352"/>
                  <a:pt x="5429942" y="1846494"/>
                </a:cubicBezTo>
                <a:cubicBezTo>
                  <a:pt x="5441947" y="1858636"/>
                  <a:pt x="5448359" y="1874803"/>
                  <a:pt x="5449178" y="1894994"/>
                </a:cubicBezTo>
                <a:lnTo>
                  <a:pt x="5554362" y="1894994"/>
                </a:lnTo>
                <a:cubicBezTo>
                  <a:pt x="5554089" y="1861433"/>
                  <a:pt x="5546108" y="1833466"/>
                  <a:pt x="5530419" y="1811092"/>
                </a:cubicBezTo>
                <a:cubicBezTo>
                  <a:pt x="5514730" y="1788718"/>
                  <a:pt x="5493789" y="1772006"/>
                  <a:pt x="5467595" y="1760955"/>
                </a:cubicBezTo>
                <a:cubicBezTo>
                  <a:pt x="5441401" y="1749905"/>
                  <a:pt x="5412070" y="1744380"/>
                  <a:pt x="5379600" y="1744380"/>
                </a:cubicBezTo>
                <a:close/>
                <a:moveTo>
                  <a:pt x="7262834" y="1743970"/>
                </a:moveTo>
                <a:cubicBezTo>
                  <a:pt x="7233367" y="1743970"/>
                  <a:pt x="7208196" y="1750382"/>
                  <a:pt x="7187323" y="1763206"/>
                </a:cubicBezTo>
                <a:cubicBezTo>
                  <a:pt x="7166450" y="1776030"/>
                  <a:pt x="7150965" y="1794312"/>
                  <a:pt x="7140870" y="1818050"/>
                </a:cubicBezTo>
                <a:lnTo>
                  <a:pt x="7138823" y="1749291"/>
                </a:lnTo>
                <a:lnTo>
                  <a:pt x="7034867" y="1749291"/>
                </a:lnTo>
                <a:lnTo>
                  <a:pt x="7034867" y="2148746"/>
                </a:lnTo>
                <a:lnTo>
                  <a:pt x="7142916" y="2148746"/>
                </a:lnTo>
                <a:lnTo>
                  <a:pt x="7142916" y="1883125"/>
                </a:lnTo>
                <a:cubicBezTo>
                  <a:pt x="7151648" y="1870846"/>
                  <a:pt x="7162016" y="1861228"/>
                  <a:pt x="7174021" y="1854271"/>
                </a:cubicBezTo>
                <a:cubicBezTo>
                  <a:pt x="7186027" y="1847313"/>
                  <a:pt x="7199465" y="1842402"/>
                  <a:pt x="7214335" y="1839537"/>
                </a:cubicBezTo>
                <a:cubicBezTo>
                  <a:pt x="7229206" y="1836672"/>
                  <a:pt x="7244690" y="1835239"/>
                  <a:pt x="7260788" y="1835239"/>
                </a:cubicBezTo>
                <a:lnTo>
                  <a:pt x="7270611" y="1835239"/>
                </a:lnTo>
                <a:lnTo>
                  <a:pt x="7270611" y="1743970"/>
                </a:lnTo>
                <a:close/>
                <a:moveTo>
                  <a:pt x="6361494" y="1743970"/>
                </a:moveTo>
                <a:cubicBezTo>
                  <a:pt x="6322749" y="1743970"/>
                  <a:pt x="6288847" y="1752088"/>
                  <a:pt x="6259789" y="1768322"/>
                </a:cubicBezTo>
                <a:cubicBezTo>
                  <a:pt x="6230730" y="1784557"/>
                  <a:pt x="6208151" y="1808090"/>
                  <a:pt x="6192053" y="1838923"/>
                </a:cubicBezTo>
                <a:cubicBezTo>
                  <a:pt x="6175955" y="1869755"/>
                  <a:pt x="6167906" y="1906999"/>
                  <a:pt x="6167906" y="1950655"/>
                </a:cubicBezTo>
                <a:cubicBezTo>
                  <a:pt x="6167906" y="1994039"/>
                  <a:pt x="6175955" y="2031078"/>
                  <a:pt x="6192053" y="2061774"/>
                </a:cubicBezTo>
                <a:cubicBezTo>
                  <a:pt x="6208151" y="2092470"/>
                  <a:pt x="6230730" y="2115799"/>
                  <a:pt x="6259789" y="2131761"/>
                </a:cubicBezTo>
                <a:cubicBezTo>
                  <a:pt x="6288847" y="2147723"/>
                  <a:pt x="6322885" y="2155703"/>
                  <a:pt x="6361903" y="2155703"/>
                </a:cubicBezTo>
                <a:cubicBezTo>
                  <a:pt x="6400921" y="2155703"/>
                  <a:pt x="6435096" y="2147723"/>
                  <a:pt x="6464427" y="2131761"/>
                </a:cubicBezTo>
                <a:cubicBezTo>
                  <a:pt x="6493759" y="2115799"/>
                  <a:pt x="6516542" y="2092470"/>
                  <a:pt x="6532777" y="2061774"/>
                </a:cubicBezTo>
                <a:cubicBezTo>
                  <a:pt x="6549011" y="2031078"/>
                  <a:pt x="6557129" y="1994039"/>
                  <a:pt x="6557129" y="1950655"/>
                </a:cubicBezTo>
                <a:cubicBezTo>
                  <a:pt x="6557129" y="1906999"/>
                  <a:pt x="6549011" y="1869755"/>
                  <a:pt x="6532777" y="1838923"/>
                </a:cubicBezTo>
                <a:cubicBezTo>
                  <a:pt x="6516542" y="1808090"/>
                  <a:pt x="6493759" y="1784557"/>
                  <a:pt x="6464427" y="1768322"/>
                </a:cubicBezTo>
                <a:cubicBezTo>
                  <a:pt x="6435096" y="1752088"/>
                  <a:pt x="6400785" y="1743970"/>
                  <a:pt x="6361494" y="1743970"/>
                </a:cubicBezTo>
                <a:close/>
                <a:moveTo>
                  <a:pt x="6138884" y="1743970"/>
                </a:moveTo>
                <a:cubicBezTo>
                  <a:pt x="6109416" y="1743970"/>
                  <a:pt x="6084246" y="1750382"/>
                  <a:pt x="6063373" y="1763206"/>
                </a:cubicBezTo>
                <a:cubicBezTo>
                  <a:pt x="6042500" y="1776030"/>
                  <a:pt x="6027015" y="1794312"/>
                  <a:pt x="6016920" y="1818050"/>
                </a:cubicBezTo>
                <a:lnTo>
                  <a:pt x="6014873" y="1749291"/>
                </a:lnTo>
                <a:lnTo>
                  <a:pt x="5910917" y="1749291"/>
                </a:lnTo>
                <a:lnTo>
                  <a:pt x="5910917" y="2148746"/>
                </a:lnTo>
                <a:lnTo>
                  <a:pt x="6018966" y="2148746"/>
                </a:lnTo>
                <a:lnTo>
                  <a:pt x="6018966" y="1883125"/>
                </a:lnTo>
                <a:cubicBezTo>
                  <a:pt x="6027698" y="1870846"/>
                  <a:pt x="6038066" y="1861228"/>
                  <a:pt x="6050071" y="1854271"/>
                </a:cubicBezTo>
                <a:cubicBezTo>
                  <a:pt x="6062077" y="1847313"/>
                  <a:pt x="6075515" y="1842402"/>
                  <a:pt x="6090385" y="1839537"/>
                </a:cubicBezTo>
                <a:cubicBezTo>
                  <a:pt x="6105255" y="1836672"/>
                  <a:pt x="6120740" y="1835239"/>
                  <a:pt x="6136838" y="1835239"/>
                </a:cubicBezTo>
                <a:lnTo>
                  <a:pt x="6146661" y="1835239"/>
                </a:lnTo>
                <a:lnTo>
                  <a:pt x="6146661" y="1743970"/>
                </a:lnTo>
                <a:close/>
                <a:moveTo>
                  <a:pt x="7473463" y="1743152"/>
                </a:moveTo>
                <a:cubicBezTo>
                  <a:pt x="7440176" y="1743152"/>
                  <a:pt x="7410776" y="1747449"/>
                  <a:pt x="7385264" y="1756044"/>
                </a:cubicBezTo>
                <a:cubicBezTo>
                  <a:pt x="7359753" y="1764639"/>
                  <a:pt x="7339903" y="1778964"/>
                  <a:pt x="7325714" y="1799018"/>
                </a:cubicBezTo>
                <a:cubicBezTo>
                  <a:pt x="7311526" y="1819073"/>
                  <a:pt x="7304432" y="1845880"/>
                  <a:pt x="7304432" y="1879441"/>
                </a:cubicBezTo>
                <a:lnTo>
                  <a:pt x="7405933" y="1879441"/>
                </a:lnTo>
                <a:cubicBezTo>
                  <a:pt x="7405933" y="1856794"/>
                  <a:pt x="7412208" y="1840423"/>
                  <a:pt x="7424759" y="1830328"/>
                </a:cubicBezTo>
                <a:cubicBezTo>
                  <a:pt x="7437311" y="1820232"/>
                  <a:pt x="7453545" y="1815185"/>
                  <a:pt x="7473463" y="1815185"/>
                </a:cubicBezTo>
                <a:cubicBezTo>
                  <a:pt x="7490653" y="1815185"/>
                  <a:pt x="7504978" y="1819960"/>
                  <a:pt x="7516438" y="1829509"/>
                </a:cubicBezTo>
                <a:cubicBezTo>
                  <a:pt x="7527897" y="1839059"/>
                  <a:pt x="7533627" y="1856794"/>
                  <a:pt x="7533627" y="1882715"/>
                </a:cubicBezTo>
                <a:lnTo>
                  <a:pt x="7533627" y="1904407"/>
                </a:lnTo>
                <a:cubicBezTo>
                  <a:pt x="7483422" y="1905498"/>
                  <a:pt x="7439425" y="1909387"/>
                  <a:pt x="7401635" y="1916072"/>
                </a:cubicBezTo>
                <a:cubicBezTo>
                  <a:pt x="7363845" y="1922756"/>
                  <a:pt x="7334514" y="1935444"/>
                  <a:pt x="7313641" y="1954134"/>
                </a:cubicBezTo>
                <a:cubicBezTo>
                  <a:pt x="7292768" y="1972825"/>
                  <a:pt x="7282331" y="2000587"/>
                  <a:pt x="7282331" y="2037422"/>
                </a:cubicBezTo>
                <a:cubicBezTo>
                  <a:pt x="7282331" y="2064162"/>
                  <a:pt x="7287993" y="2086331"/>
                  <a:pt x="7299316" y="2103930"/>
                </a:cubicBezTo>
                <a:cubicBezTo>
                  <a:pt x="7310639" y="2121529"/>
                  <a:pt x="7325510" y="2134626"/>
                  <a:pt x="7343927" y="2143220"/>
                </a:cubicBezTo>
                <a:cubicBezTo>
                  <a:pt x="7362345" y="2151815"/>
                  <a:pt x="7382195" y="2156113"/>
                  <a:pt x="7403477" y="2156113"/>
                </a:cubicBezTo>
                <a:cubicBezTo>
                  <a:pt x="7431581" y="2156113"/>
                  <a:pt x="7456410" y="2151542"/>
                  <a:pt x="7477966" y="2142402"/>
                </a:cubicBezTo>
                <a:cubicBezTo>
                  <a:pt x="7499521" y="2133261"/>
                  <a:pt x="7518484" y="2118323"/>
                  <a:pt x="7534855" y="2097586"/>
                </a:cubicBezTo>
                <a:lnTo>
                  <a:pt x="7537720" y="2148746"/>
                </a:lnTo>
                <a:lnTo>
                  <a:pt x="7637174" y="2148746"/>
                </a:lnTo>
                <a:lnTo>
                  <a:pt x="7637174" y="1880669"/>
                </a:lnTo>
                <a:cubicBezTo>
                  <a:pt x="7637174" y="1853930"/>
                  <a:pt x="7633218" y="1831624"/>
                  <a:pt x="7625305" y="1813752"/>
                </a:cubicBezTo>
                <a:cubicBezTo>
                  <a:pt x="7617393" y="1795880"/>
                  <a:pt x="7606069" y="1781760"/>
                  <a:pt x="7591335" y="1771392"/>
                </a:cubicBezTo>
                <a:cubicBezTo>
                  <a:pt x="7576601" y="1761024"/>
                  <a:pt x="7559275" y="1753725"/>
                  <a:pt x="7539357" y="1749496"/>
                </a:cubicBezTo>
                <a:cubicBezTo>
                  <a:pt x="7519439" y="1745266"/>
                  <a:pt x="7497475" y="1743152"/>
                  <a:pt x="7473463" y="1743152"/>
                </a:cubicBezTo>
                <a:close/>
                <a:moveTo>
                  <a:pt x="4949338" y="1743152"/>
                </a:moveTo>
                <a:cubicBezTo>
                  <a:pt x="4909503" y="1743152"/>
                  <a:pt x="4875260" y="1751406"/>
                  <a:pt x="4846610" y="1767913"/>
                </a:cubicBezTo>
                <a:cubicBezTo>
                  <a:pt x="4817960" y="1784421"/>
                  <a:pt x="4796064" y="1807954"/>
                  <a:pt x="4780921" y="1838513"/>
                </a:cubicBezTo>
                <a:cubicBezTo>
                  <a:pt x="4765778" y="1869073"/>
                  <a:pt x="4758206" y="1905498"/>
                  <a:pt x="4758206" y="1947791"/>
                </a:cubicBezTo>
                <a:cubicBezTo>
                  <a:pt x="4758206" y="1991447"/>
                  <a:pt x="4765982" y="2028827"/>
                  <a:pt x="4781535" y="2059933"/>
                </a:cubicBezTo>
                <a:cubicBezTo>
                  <a:pt x="4797087" y="2091038"/>
                  <a:pt x="4819598" y="2114844"/>
                  <a:pt x="4849065" y="2131351"/>
                </a:cubicBezTo>
                <a:cubicBezTo>
                  <a:pt x="4878533" y="2147859"/>
                  <a:pt x="4914004" y="2156113"/>
                  <a:pt x="4955478" y="2156113"/>
                </a:cubicBezTo>
                <a:cubicBezTo>
                  <a:pt x="4990130" y="2156113"/>
                  <a:pt x="5020553" y="2150997"/>
                  <a:pt x="5046746" y="2140765"/>
                </a:cubicBezTo>
                <a:cubicBezTo>
                  <a:pt x="5072940" y="2130533"/>
                  <a:pt x="5093608" y="2115048"/>
                  <a:pt x="5108752" y="2094312"/>
                </a:cubicBezTo>
                <a:cubicBezTo>
                  <a:pt x="5123895" y="2073575"/>
                  <a:pt x="5132149" y="2047654"/>
                  <a:pt x="5133513" y="2016549"/>
                </a:cubicBezTo>
                <a:lnTo>
                  <a:pt x="5026283" y="2016549"/>
                </a:lnTo>
                <a:cubicBezTo>
                  <a:pt x="5026009" y="2036740"/>
                  <a:pt x="5019529" y="2051952"/>
                  <a:pt x="5006842" y="2062184"/>
                </a:cubicBezTo>
                <a:cubicBezTo>
                  <a:pt x="4994154" y="2072415"/>
                  <a:pt x="4977033" y="2077531"/>
                  <a:pt x="4955478" y="2077531"/>
                </a:cubicBezTo>
                <a:cubicBezTo>
                  <a:pt x="4934468" y="2077531"/>
                  <a:pt x="4917551" y="2072552"/>
                  <a:pt x="4904727" y="2062593"/>
                </a:cubicBezTo>
                <a:cubicBezTo>
                  <a:pt x="4891903" y="2052634"/>
                  <a:pt x="4882558" y="2039537"/>
                  <a:pt x="4876692" y="2023302"/>
                </a:cubicBezTo>
                <a:cubicBezTo>
                  <a:pt x="4870825" y="2007068"/>
                  <a:pt x="4867619" y="1989400"/>
                  <a:pt x="4867074" y="1970301"/>
                </a:cubicBezTo>
                <a:lnTo>
                  <a:pt x="5133104" y="1970301"/>
                </a:lnTo>
                <a:cubicBezTo>
                  <a:pt x="5133377" y="1967299"/>
                  <a:pt x="5133649" y="1963002"/>
                  <a:pt x="5133922" y="1957409"/>
                </a:cubicBezTo>
                <a:cubicBezTo>
                  <a:pt x="5134195" y="1951815"/>
                  <a:pt x="5134332" y="1947381"/>
                  <a:pt x="5134332" y="1944107"/>
                </a:cubicBezTo>
                <a:cubicBezTo>
                  <a:pt x="5134332" y="1879714"/>
                  <a:pt x="5117824" y="1830123"/>
                  <a:pt x="5084809" y="1795335"/>
                </a:cubicBezTo>
                <a:cubicBezTo>
                  <a:pt x="5051794" y="1760546"/>
                  <a:pt x="5006637" y="1743152"/>
                  <a:pt x="4949338" y="1743152"/>
                </a:cubicBezTo>
                <a:close/>
                <a:moveTo>
                  <a:pt x="4547800" y="1742743"/>
                </a:moveTo>
                <a:cubicBezTo>
                  <a:pt x="4521061" y="1742743"/>
                  <a:pt x="4498005" y="1748472"/>
                  <a:pt x="4478632" y="1759932"/>
                </a:cubicBezTo>
                <a:cubicBezTo>
                  <a:pt x="4459260" y="1771392"/>
                  <a:pt x="4442479" y="1788172"/>
                  <a:pt x="4428291" y="1810273"/>
                </a:cubicBezTo>
                <a:lnTo>
                  <a:pt x="4427063" y="1749291"/>
                </a:lnTo>
                <a:lnTo>
                  <a:pt x="4320243" y="1749291"/>
                </a:lnTo>
                <a:lnTo>
                  <a:pt x="4320243" y="2295676"/>
                </a:lnTo>
                <a:lnTo>
                  <a:pt x="4424608" y="2295676"/>
                </a:lnTo>
                <a:lnTo>
                  <a:pt x="4424608" y="2094312"/>
                </a:lnTo>
                <a:cubicBezTo>
                  <a:pt x="4439887" y="2115048"/>
                  <a:pt x="4456872" y="2130533"/>
                  <a:pt x="4475563" y="2140765"/>
                </a:cubicBezTo>
                <a:cubicBezTo>
                  <a:pt x="4494253" y="2150997"/>
                  <a:pt x="4516422" y="2156113"/>
                  <a:pt x="4542070" y="2156113"/>
                </a:cubicBezTo>
                <a:cubicBezTo>
                  <a:pt x="4571811" y="2156113"/>
                  <a:pt x="4598551" y="2148746"/>
                  <a:pt x="4622289" y="2134012"/>
                </a:cubicBezTo>
                <a:cubicBezTo>
                  <a:pt x="4646027" y="2119278"/>
                  <a:pt x="4664853" y="2096631"/>
                  <a:pt x="4678769" y="2066072"/>
                </a:cubicBezTo>
                <a:cubicBezTo>
                  <a:pt x="4692684" y="2035512"/>
                  <a:pt x="4699642" y="1996631"/>
                  <a:pt x="4699642" y="1949428"/>
                </a:cubicBezTo>
                <a:cubicBezTo>
                  <a:pt x="4699642" y="1902497"/>
                  <a:pt x="4693162" y="1863821"/>
                  <a:pt x="4680201" y="1833398"/>
                </a:cubicBezTo>
                <a:cubicBezTo>
                  <a:pt x="4667241" y="1802975"/>
                  <a:pt x="4649301" y="1780260"/>
                  <a:pt x="4626381" y="1765253"/>
                </a:cubicBezTo>
                <a:cubicBezTo>
                  <a:pt x="4603462" y="1750246"/>
                  <a:pt x="4577269" y="1742743"/>
                  <a:pt x="4547800" y="1742743"/>
                </a:cubicBezTo>
                <a:close/>
                <a:moveTo>
                  <a:pt x="6983112" y="1690355"/>
                </a:moveTo>
                <a:cubicBezTo>
                  <a:pt x="6951734" y="1690628"/>
                  <a:pt x="6925063" y="1695948"/>
                  <a:pt x="6903098" y="1706317"/>
                </a:cubicBezTo>
                <a:cubicBezTo>
                  <a:pt x="6886625" y="1714093"/>
                  <a:pt x="6873490" y="1726934"/>
                  <a:pt x="6863692" y="1744840"/>
                </a:cubicBezTo>
                <a:lnTo>
                  <a:pt x="6857695" y="1758373"/>
                </a:lnTo>
                <a:lnTo>
                  <a:pt x="6849790" y="1754970"/>
                </a:lnTo>
                <a:cubicBezTo>
                  <a:pt x="6829531" y="1747910"/>
                  <a:pt x="6805895" y="1744380"/>
                  <a:pt x="6778883" y="1744380"/>
                </a:cubicBezTo>
                <a:cubicBezTo>
                  <a:pt x="6743412" y="1744380"/>
                  <a:pt x="6713466" y="1750655"/>
                  <a:pt x="6689046" y="1763206"/>
                </a:cubicBezTo>
                <a:cubicBezTo>
                  <a:pt x="6664626" y="1775758"/>
                  <a:pt x="6646072" y="1792470"/>
                  <a:pt x="6633384" y="1813343"/>
                </a:cubicBezTo>
                <a:cubicBezTo>
                  <a:pt x="6620697" y="1834216"/>
                  <a:pt x="6614353" y="1857613"/>
                  <a:pt x="6614353" y="1883534"/>
                </a:cubicBezTo>
                <a:cubicBezTo>
                  <a:pt x="6614353" y="1907818"/>
                  <a:pt x="6620697" y="1930533"/>
                  <a:pt x="6633384" y="1951679"/>
                </a:cubicBezTo>
                <a:cubicBezTo>
                  <a:pt x="6639728" y="1962252"/>
                  <a:pt x="6647522" y="1971767"/>
                  <a:pt x="6656764" y="1980226"/>
                </a:cubicBezTo>
                <a:lnTo>
                  <a:pt x="6676747" y="1994058"/>
                </a:lnTo>
                <a:lnTo>
                  <a:pt x="6656509" y="2002531"/>
                </a:lnTo>
                <a:cubicBezTo>
                  <a:pt x="6646823" y="2007647"/>
                  <a:pt x="6638773" y="2013138"/>
                  <a:pt x="6632361" y="2019005"/>
                </a:cubicBezTo>
                <a:cubicBezTo>
                  <a:pt x="6619537" y="2030737"/>
                  <a:pt x="6613125" y="2044380"/>
                  <a:pt x="6613125" y="2059933"/>
                </a:cubicBezTo>
                <a:cubicBezTo>
                  <a:pt x="6613125" y="2070847"/>
                  <a:pt x="6617218" y="2081829"/>
                  <a:pt x="6625404" y="2092879"/>
                </a:cubicBezTo>
                <a:cubicBezTo>
                  <a:pt x="6629496" y="2098405"/>
                  <a:pt x="6634800" y="2103572"/>
                  <a:pt x="6641314" y="2108381"/>
                </a:cubicBezTo>
                <a:lnTo>
                  <a:pt x="6662652" y="2120675"/>
                </a:lnTo>
                <a:lnTo>
                  <a:pt x="6649001" y="2126478"/>
                </a:lnTo>
                <a:cubicBezTo>
                  <a:pt x="6642035" y="2130102"/>
                  <a:pt x="6635874" y="2134046"/>
                  <a:pt x="6630519" y="2138309"/>
                </a:cubicBezTo>
                <a:cubicBezTo>
                  <a:pt x="6609101" y="2155362"/>
                  <a:pt x="6598391" y="2175212"/>
                  <a:pt x="6598391" y="2197859"/>
                </a:cubicBezTo>
                <a:cubicBezTo>
                  <a:pt x="6598391" y="2216413"/>
                  <a:pt x="6604258" y="2233671"/>
                  <a:pt x="6615990" y="2249633"/>
                </a:cubicBezTo>
                <a:cubicBezTo>
                  <a:pt x="6627723" y="2265594"/>
                  <a:pt x="6647232" y="2278487"/>
                  <a:pt x="6674517" y="2288309"/>
                </a:cubicBezTo>
                <a:cubicBezTo>
                  <a:pt x="6701802" y="2298132"/>
                  <a:pt x="6738501" y="2303043"/>
                  <a:pt x="6784612" y="2303043"/>
                </a:cubicBezTo>
                <a:cubicBezTo>
                  <a:pt x="6848733" y="2303043"/>
                  <a:pt x="6897846" y="2291311"/>
                  <a:pt x="6931952" y="2267845"/>
                </a:cubicBezTo>
                <a:cubicBezTo>
                  <a:pt x="6966059" y="2244380"/>
                  <a:pt x="6983112" y="2213548"/>
                  <a:pt x="6983112" y="2175349"/>
                </a:cubicBezTo>
                <a:cubicBezTo>
                  <a:pt x="6983112" y="2137695"/>
                  <a:pt x="6968515" y="2109728"/>
                  <a:pt x="6939319" y="2091447"/>
                </a:cubicBezTo>
                <a:cubicBezTo>
                  <a:pt x="6910124" y="2073166"/>
                  <a:pt x="6863603" y="2064025"/>
                  <a:pt x="6799756" y="2064025"/>
                </a:cubicBezTo>
                <a:lnTo>
                  <a:pt x="6791570" y="2064025"/>
                </a:lnTo>
                <a:cubicBezTo>
                  <a:pt x="6766741" y="2063752"/>
                  <a:pt x="6747368" y="2062797"/>
                  <a:pt x="6733453" y="2061160"/>
                </a:cubicBezTo>
                <a:cubicBezTo>
                  <a:pt x="6719537" y="2059523"/>
                  <a:pt x="6709851" y="2056999"/>
                  <a:pt x="6704394" y="2053589"/>
                </a:cubicBezTo>
                <a:cubicBezTo>
                  <a:pt x="6698937" y="2050178"/>
                  <a:pt x="6696208" y="2045881"/>
                  <a:pt x="6696208" y="2040696"/>
                </a:cubicBezTo>
                <a:cubicBezTo>
                  <a:pt x="6696208" y="2034148"/>
                  <a:pt x="6700983" y="2028077"/>
                  <a:pt x="6710533" y="2022484"/>
                </a:cubicBezTo>
                <a:lnTo>
                  <a:pt x="6727729" y="2016274"/>
                </a:lnTo>
                <a:lnTo>
                  <a:pt x="6729258" y="2016703"/>
                </a:lnTo>
                <a:cubicBezTo>
                  <a:pt x="6744060" y="2019874"/>
                  <a:pt x="6760192" y="2021460"/>
                  <a:pt x="6777655" y="2021460"/>
                </a:cubicBezTo>
                <a:cubicBezTo>
                  <a:pt x="6814217" y="2021460"/>
                  <a:pt x="6844640" y="2015185"/>
                  <a:pt x="6868924" y="2002634"/>
                </a:cubicBezTo>
                <a:cubicBezTo>
                  <a:pt x="6893207" y="1990083"/>
                  <a:pt x="6911488" y="1973302"/>
                  <a:pt x="6923767" y="1952293"/>
                </a:cubicBezTo>
                <a:cubicBezTo>
                  <a:pt x="6936045" y="1931283"/>
                  <a:pt x="6942184" y="1908363"/>
                  <a:pt x="6942184" y="1883534"/>
                </a:cubicBezTo>
                <a:cubicBezTo>
                  <a:pt x="6942184" y="1857613"/>
                  <a:pt x="6935977" y="1834216"/>
                  <a:pt x="6923562" y="1813343"/>
                </a:cubicBezTo>
                <a:lnTo>
                  <a:pt x="6901701" y="1786516"/>
                </a:lnTo>
                <a:lnTo>
                  <a:pt x="6902587" y="1785666"/>
                </a:lnTo>
                <a:cubicBezTo>
                  <a:pt x="6909067" y="1780720"/>
                  <a:pt x="6916673" y="1777258"/>
                  <a:pt x="6925404" y="1775280"/>
                </a:cubicBezTo>
                <a:cubicBezTo>
                  <a:pt x="6942866" y="1771324"/>
                  <a:pt x="6962102" y="1769346"/>
                  <a:pt x="6983112" y="1769346"/>
                </a:cubicBezTo>
                <a:close/>
                <a:moveTo>
                  <a:pt x="5659250" y="1655157"/>
                </a:moveTo>
                <a:lnTo>
                  <a:pt x="5659250" y="1749291"/>
                </a:lnTo>
                <a:lnTo>
                  <a:pt x="5592946" y="1749291"/>
                </a:lnTo>
                <a:lnTo>
                  <a:pt x="5592946" y="1832784"/>
                </a:lnTo>
                <a:lnTo>
                  <a:pt x="5659250" y="1832784"/>
                </a:lnTo>
                <a:lnTo>
                  <a:pt x="5659250" y="2009591"/>
                </a:lnTo>
                <a:cubicBezTo>
                  <a:pt x="5659250" y="2042334"/>
                  <a:pt x="5663614" y="2068868"/>
                  <a:pt x="5672345" y="2089196"/>
                </a:cubicBezTo>
                <a:cubicBezTo>
                  <a:pt x="5681077" y="2109523"/>
                  <a:pt x="5696561" y="2124530"/>
                  <a:pt x="5718799" y="2134216"/>
                </a:cubicBezTo>
                <a:cubicBezTo>
                  <a:pt x="5741036" y="2143903"/>
                  <a:pt x="5772345" y="2148746"/>
                  <a:pt x="5812728" y="2148746"/>
                </a:cubicBezTo>
                <a:lnTo>
                  <a:pt x="5854883" y="2148746"/>
                </a:lnTo>
                <a:lnTo>
                  <a:pt x="5854883" y="2064025"/>
                </a:lnTo>
                <a:lnTo>
                  <a:pt x="5816002" y="2064025"/>
                </a:lnTo>
                <a:cubicBezTo>
                  <a:pt x="5795265" y="2064025"/>
                  <a:pt x="5781963" y="2059114"/>
                  <a:pt x="5776097" y="2049291"/>
                </a:cubicBezTo>
                <a:cubicBezTo>
                  <a:pt x="5770232" y="2039469"/>
                  <a:pt x="5767298" y="2024053"/>
                  <a:pt x="5767298" y="2003043"/>
                </a:cubicBezTo>
                <a:lnTo>
                  <a:pt x="5767298" y="1832784"/>
                </a:lnTo>
                <a:lnTo>
                  <a:pt x="5855293" y="1832784"/>
                </a:lnTo>
                <a:lnTo>
                  <a:pt x="5855293" y="1749291"/>
                </a:lnTo>
                <a:lnTo>
                  <a:pt x="5767298" y="1749291"/>
                </a:lnTo>
                <a:lnTo>
                  <a:pt x="5767298" y="1655157"/>
                </a:lnTo>
                <a:close/>
                <a:moveTo>
                  <a:pt x="4033078" y="1590901"/>
                </a:moveTo>
                <a:cubicBezTo>
                  <a:pt x="3993788" y="1590901"/>
                  <a:pt x="3958863" y="1596221"/>
                  <a:pt x="3928304" y="1606862"/>
                </a:cubicBezTo>
                <a:cubicBezTo>
                  <a:pt x="3897744" y="1617504"/>
                  <a:pt x="3873801" y="1634079"/>
                  <a:pt x="3856475" y="1656590"/>
                </a:cubicBezTo>
                <a:cubicBezTo>
                  <a:pt x="3839149" y="1679100"/>
                  <a:pt x="3830486" y="1708227"/>
                  <a:pt x="3830486" y="1743970"/>
                </a:cubicBezTo>
                <a:cubicBezTo>
                  <a:pt x="3830486" y="1777258"/>
                  <a:pt x="3838057" y="1804271"/>
                  <a:pt x="3853201" y="1825007"/>
                </a:cubicBezTo>
                <a:cubicBezTo>
                  <a:pt x="3868344" y="1845744"/>
                  <a:pt x="3889763" y="1862661"/>
                  <a:pt x="3917457" y="1875758"/>
                </a:cubicBezTo>
                <a:cubicBezTo>
                  <a:pt x="3945152" y="1888855"/>
                  <a:pt x="3977962" y="1900860"/>
                  <a:pt x="4015889" y="1911774"/>
                </a:cubicBezTo>
                <a:cubicBezTo>
                  <a:pt x="4048631" y="1920778"/>
                  <a:pt x="4074006" y="1929168"/>
                  <a:pt x="4092014" y="1936945"/>
                </a:cubicBezTo>
                <a:cubicBezTo>
                  <a:pt x="4110022" y="1944721"/>
                  <a:pt x="4122505" y="1953384"/>
                  <a:pt x="4129463" y="1962934"/>
                </a:cubicBezTo>
                <a:cubicBezTo>
                  <a:pt x="4136421" y="1972484"/>
                  <a:pt x="4139899" y="1984489"/>
                  <a:pt x="4139899" y="1998950"/>
                </a:cubicBezTo>
                <a:cubicBezTo>
                  <a:pt x="4139899" y="2013957"/>
                  <a:pt x="4135739" y="2026235"/>
                  <a:pt x="4127417" y="2035785"/>
                </a:cubicBezTo>
                <a:cubicBezTo>
                  <a:pt x="4119095" y="2045335"/>
                  <a:pt x="4107567" y="2052429"/>
                  <a:pt x="4092833" y="2057068"/>
                </a:cubicBezTo>
                <a:cubicBezTo>
                  <a:pt x="4078099" y="2061706"/>
                  <a:pt x="4061045" y="2064025"/>
                  <a:pt x="4041673" y="2064025"/>
                </a:cubicBezTo>
                <a:cubicBezTo>
                  <a:pt x="4021482" y="2064025"/>
                  <a:pt x="4003542" y="2061433"/>
                  <a:pt x="3987853" y="2056249"/>
                </a:cubicBezTo>
                <a:cubicBezTo>
                  <a:pt x="3972164" y="2051065"/>
                  <a:pt x="3959749" y="2042402"/>
                  <a:pt x="3950609" y="2030260"/>
                </a:cubicBezTo>
                <a:cubicBezTo>
                  <a:pt x="3941468" y="2018118"/>
                  <a:pt x="3936352" y="2001406"/>
                  <a:pt x="3935261" y="1980123"/>
                </a:cubicBezTo>
                <a:lnTo>
                  <a:pt x="3817798" y="1980123"/>
                </a:lnTo>
                <a:cubicBezTo>
                  <a:pt x="3817798" y="2021870"/>
                  <a:pt x="3827621" y="2055703"/>
                  <a:pt x="3847266" y="2081624"/>
                </a:cubicBezTo>
                <a:cubicBezTo>
                  <a:pt x="3866912" y="2107545"/>
                  <a:pt x="3893583" y="2126440"/>
                  <a:pt x="3927280" y="2138309"/>
                </a:cubicBezTo>
                <a:cubicBezTo>
                  <a:pt x="3960977" y="2150178"/>
                  <a:pt x="3998426" y="2156113"/>
                  <a:pt x="4039626" y="2156113"/>
                </a:cubicBezTo>
                <a:cubicBezTo>
                  <a:pt x="4081100" y="2156113"/>
                  <a:pt x="4118208" y="2150519"/>
                  <a:pt x="4150950" y="2139332"/>
                </a:cubicBezTo>
                <a:cubicBezTo>
                  <a:pt x="4183692" y="2128145"/>
                  <a:pt x="4209681" y="2110546"/>
                  <a:pt x="4228917" y="2086536"/>
                </a:cubicBezTo>
                <a:cubicBezTo>
                  <a:pt x="4248153" y="2062525"/>
                  <a:pt x="4257771" y="2031010"/>
                  <a:pt x="4257771" y="1991992"/>
                </a:cubicBezTo>
                <a:cubicBezTo>
                  <a:pt x="4257771" y="1957067"/>
                  <a:pt x="4251360" y="1928896"/>
                  <a:pt x="4238535" y="1907477"/>
                </a:cubicBezTo>
                <a:cubicBezTo>
                  <a:pt x="4225711" y="1886058"/>
                  <a:pt x="4205998" y="1868595"/>
                  <a:pt x="4179395" y="1855089"/>
                </a:cubicBezTo>
                <a:cubicBezTo>
                  <a:pt x="4152792" y="1841583"/>
                  <a:pt x="4118617" y="1828691"/>
                  <a:pt x="4076871" y="1816412"/>
                </a:cubicBezTo>
                <a:cubicBezTo>
                  <a:pt x="4041673" y="1806317"/>
                  <a:pt x="4014797" y="1797313"/>
                  <a:pt x="3996243" y="1789400"/>
                </a:cubicBezTo>
                <a:cubicBezTo>
                  <a:pt x="3977689" y="1781487"/>
                  <a:pt x="3965002" y="1773370"/>
                  <a:pt x="3958181" y="1765048"/>
                </a:cubicBezTo>
                <a:cubicBezTo>
                  <a:pt x="3951359" y="1756726"/>
                  <a:pt x="3947948" y="1747108"/>
                  <a:pt x="3947948" y="1736194"/>
                </a:cubicBezTo>
                <a:cubicBezTo>
                  <a:pt x="3947948" y="1717095"/>
                  <a:pt x="3956066" y="1702974"/>
                  <a:pt x="3972300" y="1693834"/>
                </a:cubicBezTo>
                <a:cubicBezTo>
                  <a:pt x="3988535" y="1684693"/>
                  <a:pt x="4008794" y="1680123"/>
                  <a:pt x="4033078" y="1680123"/>
                </a:cubicBezTo>
                <a:cubicBezTo>
                  <a:pt x="4057908" y="1680123"/>
                  <a:pt x="4079190" y="1685921"/>
                  <a:pt x="4096925" y="1697517"/>
                </a:cubicBezTo>
                <a:cubicBezTo>
                  <a:pt x="4114661" y="1709114"/>
                  <a:pt x="4123392" y="1726644"/>
                  <a:pt x="4123119" y="1750110"/>
                </a:cubicBezTo>
                <a:lnTo>
                  <a:pt x="4240992" y="1750110"/>
                </a:lnTo>
                <a:cubicBezTo>
                  <a:pt x="4240992" y="1713820"/>
                  <a:pt x="4231578" y="1683943"/>
                  <a:pt x="4212751" y="1660478"/>
                </a:cubicBezTo>
                <a:cubicBezTo>
                  <a:pt x="4193924" y="1637013"/>
                  <a:pt x="4168822" y="1619550"/>
                  <a:pt x="4137444" y="1608090"/>
                </a:cubicBezTo>
                <a:cubicBezTo>
                  <a:pt x="4106066" y="1596631"/>
                  <a:pt x="4071277" y="1590901"/>
                  <a:pt x="4033078" y="1590901"/>
                </a:cubicBezTo>
                <a:close/>
                <a:moveTo>
                  <a:pt x="8399174" y="1059287"/>
                </a:moveTo>
                <a:lnTo>
                  <a:pt x="8399174" y="1124362"/>
                </a:lnTo>
                <a:cubicBezTo>
                  <a:pt x="8389079" y="1138550"/>
                  <a:pt x="8375914" y="1150760"/>
                  <a:pt x="8359679" y="1160992"/>
                </a:cubicBezTo>
                <a:cubicBezTo>
                  <a:pt x="8343445" y="1171224"/>
                  <a:pt x="8325914" y="1176340"/>
                  <a:pt x="8307087" y="1176340"/>
                </a:cubicBezTo>
                <a:cubicBezTo>
                  <a:pt x="8291807" y="1176340"/>
                  <a:pt x="8279665" y="1172247"/>
                  <a:pt x="8270661" y="1164062"/>
                </a:cubicBezTo>
                <a:cubicBezTo>
                  <a:pt x="8261657" y="1155876"/>
                  <a:pt x="8257155" y="1143461"/>
                  <a:pt x="8257155" y="1126817"/>
                </a:cubicBezTo>
                <a:cubicBezTo>
                  <a:pt x="8257155" y="1103079"/>
                  <a:pt x="8267660" y="1085958"/>
                  <a:pt x="8288670" y="1075453"/>
                </a:cubicBezTo>
                <a:cubicBezTo>
                  <a:pt x="8309679" y="1064948"/>
                  <a:pt x="8346514" y="1059559"/>
                  <a:pt x="8399174" y="1059287"/>
                </a:cubicBezTo>
                <a:close/>
                <a:moveTo>
                  <a:pt x="5570249" y="1059287"/>
                </a:moveTo>
                <a:lnTo>
                  <a:pt x="5570249" y="1124362"/>
                </a:lnTo>
                <a:cubicBezTo>
                  <a:pt x="5560154" y="1138550"/>
                  <a:pt x="5546989" y="1150760"/>
                  <a:pt x="5530754" y="1160992"/>
                </a:cubicBezTo>
                <a:cubicBezTo>
                  <a:pt x="5514519" y="1171224"/>
                  <a:pt x="5496989" y="1176340"/>
                  <a:pt x="5478162" y="1176340"/>
                </a:cubicBezTo>
                <a:cubicBezTo>
                  <a:pt x="5462882" y="1176340"/>
                  <a:pt x="5450740" y="1172247"/>
                  <a:pt x="5441736" y="1164062"/>
                </a:cubicBezTo>
                <a:cubicBezTo>
                  <a:pt x="5432732" y="1155876"/>
                  <a:pt x="5428230" y="1143461"/>
                  <a:pt x="5428230" y="1126817"/>
                </a:cubicBezTo>
                <a:cubicBezTo>
                  <a:pt x="5428230" y="1103079"/>
                  <a:pt x="5438735" y="1085958"/>
                  <a:pt x="5459744" y="1075453"/>
                </a:cubicBezTo>
                <a:cubicBezTo>
                  <a:pt x="5480754" y="1064948"/>
                  <a:pt x="5517590" y="1059559"/>
                  <a:pt x="5570249" y="1059287"/>
                </a:cubicBezTo>
                <a:close/>
                <a:moveTo>
                  <a:pt x="6904419" y="922997"/>
                </a:moveTo>
                <a:cubicBezTo>
                  <a:pt x="6925974" y="922997"/>
                  <a:pt x="6942891" y="928591"/>
                  <a:pt x="6955169" y="939778"/>
                </a:cubicBezTo>
                <a:cubicBezTo>
                  <a:pt x="6967448" y="950965"/>
                  <a:pt x="6976179" y="965767"/>
                  <a:pt x="6981363" y="984184"/>
                </a:cubicBezTo>
                <a:cubicBezTo>
                  <a:pt x="6986547" y="1002602"/>
                  <a:pt x="6989140" y="1023134"/>
                  <a:pt x="6989140" y="1045780"/>
                </a:cubicBezTo>
                <a:cubicBezTo>
                  <a:pt x="6989140" y="1068427"/>
                  <a:pt x="6986547" y="1088959"/>
                  <a:pt x="6981363" y="1107377"/>
                </a:cubicBezTo>
                <a:cubicBezTo>
                  <a:pt x="6976179" y="1125794"/>
                  <a:pt x="6967448" y="1140528"/>
                  <a:pt x="6955169" y="1151579"/>
                </a:cubicBezTo>
                <a:cubicBezTo>
                  <a:pt x="6942891" y="1162629"/>
                  <a:pt x="6925974" y="1168154"/>
                  <a:pt x="6904419" y="1168154"/>
                </a:cubicBezTo>
                <a:cubicBezTo>
                  <a:pt x="6883955" y="1168154"/>
                  <a:pt x="6867584" y="1162629"/>
                  <a:pt x="6855306" y="1151579"/>
                </a:cubicBezTo>
                <a:cubicBezTo>
                  <a:pt x="6843027" y="1140528"/>
                  <a:pt x="6834364" y="1125794"/>
                  <a:pt x="6829317" y="1107377"/>
                </a:cubicBezTo>
                <a:cubicBezTo>
                  <a:pt x="6824269" y="1088959"/>
                  <a:pt x="6821745" y="1068427"/>
                  <a:pt x="6821745" y="1045780"/>
                </a:cubicBezTo>
                <a:cubicBezTo>
                  <a:pt x="6821745" y="1023134"/>
                  <a:pt x="6824269" y="1002602"/>
                  <a:pt x="6829317" y="984184"/>
                </a:cubicBezTo>
                <a:cubicBezTo>
                  <a:pt x="6834364" y="965767"/>
                  <a:pt x="6843027" y="950965"/>
                  <a:pt x="6855306" y="939778"/>
                </a:cubicBezTo>
                <a:cubicBezTo>
                  <a:pt x="6867584" y="928591"/>
                  <a:pt x="6883955" y="922997"/>
                  <a:pt x="6904419" y="922997"/>
                </a:cubicBezTo>
                <a:close/>
                <a:moveTo>
                  <a:pt x="3678904" y="920542"/>
                </a:moveTo>
                <a:cubicBezTo>
                  <a:pt x="3702643" y="920542"/>
                  <a:pt x="3720514" y="930910"/>
                  <a:pt x="3732520" y="951647"/>
                </a:cubicBezTo>
                <a:cubicBezTo>
                  <a:pt x="3744525" y="972383"/>
                  <a:pt x="3750528" y="1003216"/>
                  <a:pt x="3750528" y="1044143"/>
                </a:cubicBezTo>
                <a:cubicBezTo>
                  <a:pt x="3750528" y="1085071"/>
                  <a:pt x="3744798" y="1115971"/>
                  <a:pt x="3733338" y="1136845"/>
                </a:cubicBezTo>
                <a:cubicBezTo>
                  <a:pt x="3721879" y="1157718"/>
                  <a:pt x="3703325" y="1168154"/>
                  <a:pt x="3677677" y="1168154"/>
                </a:cubicBezTo>
                <a:cubicBezTo>
                  <a:pt x="3656667" y="1168154"/>
                  <a:pt x="3638795" y="1161879"/>
                  <a:pt x="3624061" y="1149328"/>
                </a:cubicBezTo>
                <a:cubicBezTo>
                  <a:pt x="3609327" y="1136776"/>
                  <a:pt x="3598277" y="1121770"/>
                  <a:pt x="3590910" y="1104307"/>
                </a:cubicBezTo>
                <a:lnTo>
                  <a:pt x="3590910" y="985617"/>
                </a:lnTo>
                <a:cubicBezTo>
                  <a:pt x="3598004" y="969791"/>
                  <a:pt x="3608713" y="954989"/>
                  <a:pt x="3623038" y="941210"/>
                </a:cubicBezTo>
                <a:cubicBezTo>
                  <a:pt x="3637363" y="927431"/>
                  <a:pt x="3655985" y="920542"/>
                  <a:pt x="3678904" y="920542"/>
                </a:cubicBezTo>
                <a:close/>
                <a:moveTo>
                  <a:pt x="4110729" y="913584"/>
                </a:moveTo>
                <a:cubicBezTo>
                  <a:pt x="4133649" y="913584"/>
                  <a:pt x="4152134" y="920473"/>
                  <a:pt x="4166186" y="934252"/>
                </a:cubicBezTo>
                <a:cubicBezTo>
                  <a:pt x="4180238" y="948031"/>
                  <a:pt x="4187673" y="968836"/>
                  <a:pt x="4188492" y="996667"/>
                </a:cubicBezTo>
                <a:lnTo>
                  <a:pt x="4029693" y="996667"/>
                </a:lnTo>
                <a:cubicBezTo>
                  <a:pt x="4031875" y="969382"/>
                  <a:pt x="4040197" y="948713"/>
                  <a:pt x="4054658" y="934662"/>
                </a:cubicBezTo>
                <a:cubicBezTo>
                  <a:pt x="4069119" y="920610"/>
                  <a:pt x="4087810" y="913584"/>
                  <a:pt x="4110729" y="913584"/>
                </a:cubicBezTo>
                <a:close/>
                <a:moveTo>
                  <a:pt x="7413485" y="839505"/>
                </a:moveTo>
                <a:cubicBezTo>
                  <a:pt x="7381289" y="839505"/>
                  <a:pt x="7354891" y="845985"/>
                  <a:pt x="7334290" y="858945"/>
                </a:cubicBezTo>
                <a:cubicBezTo>
                  <a:pt x="7313690" y="871906"/>
                  <a:pt x="7296978" y="886981"/>
                  <a:pt x="7284154" y="904170"/>
                </a:cubicBezTo>
                <a:lnTo>
                  <a:pt x="7282517" y="844416"/>
                </a:lnTo>
                <a:lnTo>
                  <a:pt x="7177742" y="844416"/>
                </a:lnTo>
                <a:lnTo>
                  <a:pt x="7177742" y="1243871"/>
                </a:lnTo>
                <a:lnTo>
                  <a:pt x="7285791" y="1243871"/>
                </a:lnTo>
                <a:lnTo>
                  <a:pt x="7285791" y="977431"/>
                </a:lnTo>
                <a:cubicBezTo>
                  <a:pt x="7296432" y="963243"/>
                  <a:pt x="7308847" y="951169"/>
                  <a:pt x="7323035" y="941210"/>
                </a:cubicBezTo>
                <a:cubicBezTo>
                  <a:pt x="7337224" y="931251"/>
                  <a:pt x="7354140" y="926271"/>
                  <a:pt x="7373786" y="926271"/>
                </a:cubicBezTo>
                <a:cubicBezTo>
                  <a:pt x="7386610" y="926271"/>
                  <a:pt x="7396910" y="929205"/>
                  <a:pt x="7404686" y="935071"/>
                </a:cubicBezTo>
                <a:cubicBezTo>
                  <a:pt x="7412462" y="940937"/>
                  <a:pt x="7418192" y="949259"/>
                  <a:pt x="7421876" y="960037"/>
                </a:cubicBezTo>
                <a:cubicBezTo>
                  <a:pt x="7425559" y="970814"/>
                  <a:pt x="7427401" y="983297"/>
                  <a:pt x="7427401" y="997486"/>
                </a:cubicBezTo>
                <a:lnTo>
                  <a:pt x="7427401" y="1243871"/>
                </a:lnTo>
                <a:lnTo>
                  <a:pt x="7534632" y="1243871"/>
                </a:lnTo>
                <a:lnTo>
                  <a:pt x="7534632" y="983980"/>
                </a:lnTo>
                <a:cubicBezTo>
                  <a:pt x="7534632" y="936776"/>
                  <a:pt x="7524195" y="900896"/>
                  <a:pt x="7503322" y="876340"/>
                </a:cubicBezTo>
                <a:cubicBezTo>
                  <a:pt x="7482449" y="851783"/>
                  <a:pt x="7452504" y="839505"/>
                  <a:pt x="7413485" y="839505"/>
                </a:cubicBezTo>
                <a:close/>
                <a:moveTo>
                  <a:pt x="4541401" y="839505"/>
                </a:moveTo>
                <a:cubicBezTo>
                  <a:pt x="4503474" y="839505"/>
                  <a:pt x="4470050" y="847145"/>
                  <a:pt x="4441128" y="862424"/>
                </a:cubicBezTo>
                <a:cubicBezTo>
                  <a:pt x="4412205" y="877704"/>
                  <a:pt x="4389559" y="900692"/>
                  <a:pt x="4373188" y="931387"/>
                </a:cubicBezTo>
                <a:cubicBezTo>
                  <a:pt x="4356816" y="962083"/>
                  <a:pt x="4348631" y="1000623"/>
                  <a:pt x="4348631" y="1047008"/>
                </a:cubicBezTo>
                <a:cubicBezTo>
                  <a:pt x="4348631" y="1093120"/>
                  <a:pt x="4357157" y="1131183"/>
                  <a:pt x="4374211" y="1161197"/>
                </a:cubicBezTo>
                <a:cubicBezTo>
                  <a:pt x="4391264" y="1191210"/>
                  <a:pt x="4414389" y="1213516"/>
                  <a:pt x="4443583" y="1228113"/>
                </a:cubicBezTo>
                <a:cubicBezTo>
                  <a:pt x="4472778" y="1242711"/>
                  <a:pt x="4505384" y="1250010"/>
                  <a:pt x="4541401" y="1250010"/>
                </a:cubicBezTo>
                <a:cubicBezTo>
                  <a:pt x="4575507" y="1250010"/>
                  <a:pt x="4605862" y="1243939"/>
                  <a:pt x="4632465" y="1231797"/>
                </a:cubicBezTo>
                <a:cubicBezTo>
                  <a:pt x="4659068" y="1219655"/>
                  <a:pt x="4680009" y="1201647"/>
                  <a:pt x="4695289" y="1177772"/>
                </a:cubicBezTo>
                <a:cubicBezTo>
                  <a:pt x="4710568" y="1153898"/>
                  <a:pt x="4718481" y="1124771"/>
                  <a:pt x="4719027" y="1090392"/>
                </a:cubicBezTo>
                <a:lnTo>
                  <a:pt x="4614661" y="1090392"/>
                </a:lnTo>
                <a:cubicBezTo>
                  <a:pt x="4614661" y="1114675"/>
                  <a:pt x="4608113" y="1133434"/>
                  <a:pt x="4595016" y="1146667"/>
                </a:cubicBezTo>
                <a:cubicBezTo>
                  <a:pt x="4581919" y="1159901"/>
                  <a:pt x="4564184" y="1166517"/>
                  <a:pt x="4541810" y="1166517"/>
                </a:cubicBezTo>
                <a:cubicBezTo>
                  <a:pt x="4522710" y="1166517"/>
                  <a:pt x="4507090" y="1161811"/>
                  <a:pt x="4494948" y="1152397"/>
                </a:cubicBezTo>
                <a:cubicBezTo>
                  <a:pt x="4482806" y="1142984"/>
                  <a:pt x="4473870" y="1129341"/>
                  <a:pt x="4468141" y="1111469"/>
                </a:cubicBezTo>
                <a:cubicBezTo>
                  <a:pt x="4462410" y="1093598"/>
                  <a:pt x="4459545" y="1072111"/>
                  <a:pt x="4459545" y="1047008"/>
                </a:cubicBezTo>
                <a:cubicBezTo>
                  <a:pt x="4459545" y="1007718"/>
                  <a:pt x="4466094" y="977295"/>
                  <a:pt x="4479190" y="955739"/>
                </a:cubicBezTo>
                <a:cubicBezTo>
                  <a:pt x="4492287" y="934184"/>
                  <a:pt x="4513160" y="923406"/>
                  <a:pt x="4541810" y="923406"/>
                </a:cubicBezTo>
                <a:cubicBezTo>
                  <a:pt x="4563092" y="923406"/>
                  <a:pt x="4579736" y="929477"/>
                  <a:pt x="4591742" y="941619"/>
                </a:cubicBezTo>
                <a:cubicBezTo>
                  <a:pt x="4603747" y="953761"/>
                  <a:pt x="4610160" y="969928"/>
                  <a:pt x="4610978" y="990119"/>
                </a:cubicBezTo>
                <a:lnTo>
                  <a:pt x="4716163" y="990119"/>
                </a:lnTo>
                <a:cubicBezTo>
                  <a:pt x="4715889" y="956558"/>
                  <a:pt x="4707908" y="928591"/>
                  <a:pt x="4692219" y="906217"/>
                </a:cubicBezTo>
                <a:cubicBezTo>
                  <a:pt x="4676530" y="883843"/>
                  <a:pt x="4655589" y="867131"/>
                  <a:pt x="4629395" y="856080"/>
                </a:cubicBezTo>
                <a:cubicBezTo>
                  <a:pt x="4603201" y="845030"/>
                  <a:pt x="4573870" y="839505"/>
                  <a:pt x="4541401" y="839505"/>
                </a:cubicBezTo>
                <a:close/>
                <a:moveTo>
                  <a:pt x="8129609" y="839095"/>
                </a:moveTo>
                <a:cubicBezTo>
                  <a:pt x="8100142" y="839095"/>
                  <a:pt x="8074971" y="845507"/>
                  <a:pt x="8054098" y="858331"/>
                </a:cubicBezTo>
                <a:cubicBezTo>
                  <a:pt x="8033225" y="871155"/>
                  <a:pt x="8017740" y="889436"/>
                  <a:pt x="8007645" y="913175"/>
                </a:cubicBezTo>
                <a:lnTo>
                  <a:pt x="8005598" y="844416"/>
                </a:lnTo>
                <a:lnTo>
                  <a:pt x="7901642" y="844416"/>
                </a:lnTo>
                <a:lnTo>
                  <a:pt x="7901642" y="1243871"/>
                </a:lnTo>
                <a:lnTo>
                  <a:pt x="8009691" y="1243871"/>
                </a:lnTo>
                <a:lnTo>
                  <a:pt x="8009691" y="978250"/>
                </a:lnTo>
                <a:cubicBezTo>
                  <a:pt x="8018423" y="965971"/>
                  <a:pt x="8028791" y="956353"/>
                  <a:pt x="8040796" y="949396"/>
                </a:cubicBezTo>
                <a:cubicBezTo>
                  <a:pt x="8052802" y="942438"/>
                  <a:pt x="8066240" y="937527"/>
                  <a:pt x="8081110" y="934662"/>
                </a:cubicBezTo>
                <a:cubicBezTo>
                  <a:pt x="8095981" y="931797"/>
                  <a:pt x="8111465" y="930364"/>
                  <a:pt x="8127563" y="930364"/>
                </a:cubicBezTo>
                <a:lnTo>
                  <a:pt x="8137386" y="930364"/>
                </a:lnTo>
                <a:lnTo>
                  <a:pt x="8137386" y="839095"/>
                </a:lnTo>
                <a:close/>
                <a:moveTo>
                  <a:pt x="6904419" y="839095"/>
                </a:moveTo>
                <a:cubicBezTo>
                  <a:pt x="6865674" y="839095"/>
                  <a:pt x="6831772" y="847213"/>
                  <a:pt x="6802714" y="863447"/>
                </a:cubicBezTo>
                <a:cubicBezTo>
                  <a:pt x="6773655" y="879682"/>
                  <a:pt x="6751076" y="903215"/>
                  <a:pt x="6734978" y="934048"/>
                </a:cubicBezTo>
                <a:cubicBezTo>
                  <a:pt x="6718880" y="964880"/>
                  <a:pt x="6710831" y="1002124"/>
                  <a:pt x="6710831" y="1045780"/>
                </a:cubicBezTo>
                <a:cubicBezTo>
                  <a:pt x="6710831" y="1089164"/>
                  <a:pt x="6718880" y="1126203"/>
                  <a:pt x="6734978" y="1156899"/>
                </a:cubicBezTo>
                <a:cubicBezTo>
                  <a:pt x="6751076" y="1187595"/>
                  <a:pt x="6773655" y="1210924"/>
                  <a:pt x="6802714" y="1226886"/>
                </a:cubicBezTo>
                <a:cubicBezTo>
                  <a:pt x="6831772" y="1242847"/>
                  <a:pt x="6865810" y="1250828"/>
                  <a:pt x="6904828" y="1250828"/>
                </a:cubicBezTo>
                <a:cubicBezTo>
                  <a:pt x="6943846" y="1250828"/>
                  <a:pt x="6978021" y="1242847"/>
                  <a:pt x="7007352" y="1226886"/>
                </a:cubicBezTo>
                <a:cubicBezTo>
                  <a:pt x="7036684" y="1210924"/>
                  <a:pt x="7059467" y="1187595"/>
                  <a:pt x="7075702" y="1156899"/>
                </a:cubicBezTo>
                <a:cubicBezTo>
                  <a:pt x="7091936" y="1126203"/>
                  <a:pt x="7100054" y="1089164"/>
                  <a:pt x="7100054" y="1045780"/>
                </a:cubicBezTo>
                <a:cubicBezTo>
                  <a:pt x="7100054" y="1002124"/>
                  <a:pt x="7091936" y="964880"/>
                  <a:pt x="7075702" y="934048"/>
                </a:cubicBezTo>
                <a:cubicBezTo>
                  <a:pt x="7059467" y="903215"/>
                  <a:pt x="7036684" y="879682"/>
                  <a:pt x="7007352" y="863447"/>
                </a:cubicBezTo>
                <a:cubicBezTo>
                  <a:pt x="6978021" y="847213"/>
                  <a:pt x="6943710" y="839095"/>
                  <a:pt x="6904419" y="839095"/>
                </a:cubicBezTo>
                <a:close/>
                <a:moveTo>
                  <a:pt x="5300684" y="839095"/>
                </a:moveTo>
                <a:cubicBezTo>
                  <a:pt x="5271216" y="839095"/>
                  <a:pt x="5246046" y="845507"/>
                  <a:pt x="5225173" y="858331"/>
                </a:cubicBezTo>
                <a:cubicBezTo>
                  <a:pt x="5204300" y="871155"/>
                  <a:pt x="5188816" y="889436"/>
                  <a:pt x="5178720" y="913175"/>
                </a:cubicBezTo>
                <a:lnTo>
                  <a:pt x="5176673" y="844416"/>
                </a:lnTo>
                <a:lnTo>
                  <a:pt x="5072717" y="844416"/>
                </a:lnTo>
                <a:lnTo>
                  <a:pt x="5072717" y="1243871"/>
                </a:lnTo>
                <a:lnTo>
                  <a:pt x="5180766" y="1243871"/>
                </a:lnTo>
                <a:lnTo>
                  <a:pt x="5180766" y="978250"/>
                </a:lnTo>
                <a:cubicBezTo>
                  <a:pt x="5189498" y="965971"/>
                  <a:pt x="5199866" y="956353"/>
                  <a:pt x="5211872" y="949396"/>
                </a:cubicBezTo>
                <a:cubicBezTo>
                  <a:pt x="5223878" y="942438"/>
                  <a:pt x="5237315" y="937527"/>
                  <a:pt x="5252185" y="934662"/>
                </a:cubicBezTo>
                <a:cubicBezTo>
                  <a:pt x="5267056" y="931797"/>
                  <a:pt x="5282540" y="930364"/>
                  <a:pt x="5298638" y="930364"/>
                </a:cubicBezTo>
                <a:lnTo>
                  <a:pt x="5308461" y="930364"/>
                </a:lnTo>
                <a:lnTo>
                  <a:pt x="5308461" y="839095"/>
                </a:lnTo>
                <a:close/>
                <a:moveTo>
                  <a:pt x="8751264" y="838277"/>
                </a:moveTo>
                <a:cubicBezTo>
                  <a:pt x="8729982" y="838277"/>
                  <a:pt x="8709382" y="840323"/>
                  <a:pt x="8689464" y="844416"/>
                </a:cubicBezTo>
                <a:cubicBezTo>
                  <a:pt x="8669545" y="848509"/>
                  <a:pt x="8651606" y="854989"/>
                  <a:pt x="8635644" y="863857"/>
                </a:cubicBezTo>
                <a:cubicBezTo>
                  <a:pt x="8619682" y="872724"/>
                  <a:pt x="8606994" y="884321"/>
                  <a:pt x="8597580" y="898645"/>
                </a:cubicBezTo>
                <a:cubicBezTo>
                  <a:pt x="8588168" y="912970"/>
                  <a:pt x="8583460" y="930501"/>
                  <a:pt x="8583460" y="951237"/>
                </a:cubicBezTo>
                <a:cubicBezTo>
                  <a:pt x="8583460" y="977704"/>
                  <a:pt x="8589736" y="999055"/>
                  <a:pt x="8602288" y="1015289"/>
                </a:cubicBezTo>
                <a:cubicBezTo>
                  <a:pt x="8614839" y="1031524"/>
                  <a:pt x="8632096" y="1044484"/>
                  <a:pt x="8654061" y="1054171"/>
                </a:cubicBezTo>
                <a:cubicBezTo>
                  <a:pt x="8676026" y="1063857"/>
                  <a:pt x="8701196" y="1072111"/>
                  <a:pt x="8729572" y="1078932"/>
                </a:cubicBezTo>
                <a:cubicBezTo>
                  <a:pt x="8763406" y="1086845"/>
                  <a:pt x="8787144" y="1094416"/>
                  <a:pt x="8800787" y="1101647"/>
                </a:cubicBezTo>
                <a:cubicBezTo>
                  <a:pt x="8814429" y="1108877"/>
                  <a:pt x="8821250" y="1119996"/>
                  <a:pt x="8821250" y="1135003"/>
                </a:cubicBezTo>
                <a:cubicBezTo>
                  <a:pt x="8821250" y="1150555"/>
                  <a:pt x="8815452" y="1161606"/>
                  <a:pt x="8803856" y="1168154"/>
                </a:cubicBezTo>
                <a:cubicBezTo>
                  <a:pt x="8792260" y="1174703"/>
                  <a:pt x="8776094" y="1177977"/>
                  <a:pt x="8755357" y="1177977"/>
                </a:cubicBezTo>
                <a:cubicBezTo>
                  <a:pt x="8734348" y="1177977"/>
                  <a:pt x="8715998" y="1173680"/>
                  <a:pt x="8700310" y="1165085"/>
                </a:cubicBezTo>
                <a:cubicBezTo>
                  <a:pt x="8684620" y="1156490"/>
                  <a:pt x="8676776" y="1141142"/>
                  <a:pt x="8676776" y="1119041"/>
                </a:cubicBezTo>
                <a:lnTo>
                  <a:pt x="8576094" y="1119041"/>
                </a:lnTo>
                <a:cubicBezTo>
                  <a:pt x="8576094" y="1144689"/>
                  <a:pt x="8581141" y="1165972"/>
                  <a:pt x="8591237" y="1182888"/>
                </a:cubicBezTo>
                <a:cubicBezTo>
                  <a:pt x="8601333" y="1199805"/>
                  <a:pt x="8614975" y="1213243"/>
                  <a:pt x="8632164" y="1223202"/>
                </a:cubicBezTo>
                <a:cubicBezTo>
                  <a:pt x="8649354" y="1233161"/>
                  <a:pt x="8668590" y="1240187"/>
                  <a:pt x="8689872" y="1244280"/>
                </a:cubicBezTo>
                <a:cubicBezTo>
                  <a:pt x="8711155" y="1248373"/>
                  <a:pt x="8732983" y="1250419"/>
                  <a:pt x="8755357" y="1250419"/>
                </a:cubicBezTo>
                <a:cubicBezTo>
                  <a:pt x="8777732" y="1250419"/>
                  <a:pt x="8799286" y="1248168"/>
                  <a:pt x="8820023" y="1243666"/>
                </a:cubicBezTo>
                <a:cubicBezTo>
                  <a:pt x="8840760" y="1239164"/>
                  <a:pt x="8859314" y="1231933"/>
                  <a:pt x="8875684" y="1221974"/>
                </a:cubicBezTo>
                <a:cubicBezTo>
                  <a:pt x="8892056" y="1212015"/>
                  <a:pt x="8905016" y="1198918"/>
                  <a:pt x="8914566" y="1182684"/>
                </a:cubicBezTo>
                <a:cubicBezTo>
                  <a:pt x="8924116" y="1166449"/>
                  <a:pt x="8928890" y="1146736"/>
                  <a:pt x="8928890" y="1123543"/>
                </a:cubicBezTo>
                <a:cubicBezTo>
                  <a:pt x="8928890" y="1096804"/>
                  <a:pt x="8922888" y="1075248"/>
                  <a:pt x="8910882" y="1058877"/>
                </a:cubicBezTo>
                <a:cubicBezTo>
                  <a:pt x="8898878" y="1042506"/>
                  <a:pt x="8882642" y="1029478"/>
                  <a:pt x="8862178" y="1019791"/>
                </a:cubicBezTo>
                <a:cubicBezTo>
                  <a:pt x="8841714" y="1010105"/>
                  <a:pt x="8818522" y="1002261"/>
                  <a:pt x="8792602" y="996258"/>
                </a:cubicBezTo>
                <a:cubicBezTo>
                  <a:pt x="8768318" y="990801"/>
                  <a:pt x="8748604" y="985685"/>
                  <a:pt x="8733461" y="980910"/>
                </a:cubicBezTo>
                <a:cubicBezTo>
                  <a:pt x="8718318" y="976135"/>
                  <a:pt x="8707336" y="970951"/>
                  <a:pt x="8700514" y="965357"/>
                </a:cubicBezTo>
                <a:cubicBezTo>
                  <a:pt x="8693692" y="959764"/>
                  <a:pt x="8690282" y="953284"/>
                  <a:pt x="8690282" y="945917"/>
                </a:cubicBezTo>
                <a:cubicBezTo>
                  <a:pt x="8690282" y="933366"/>
                  <a:pt x="8695671" y="924498"/>
                  <a:pt x="8706448" y="919314"/>
                </a:cubicBezTo>
                <a:cubicBezTo>
                  <a:pt x="8717226" y="914130"/>
                  <a:pt x="8732164" y="911537"/>
                  <a:pt x="8751264" y="911537"/>
                </a:cubicBezTo>
                <a:cubicBezTo>
                  <a:pt x="8768727" y="911537"/>
                  <a:pt x="8783870" y="915426"/>
                  <a:pt x="8796694" y="923202"/>
                </a:cubicBezTo>
                <a:cubicBezTo>
                  <a:pt x="8809518" y="930978"/>
                  <a:pt x="8815930" y="944962"/>
                  <a:pt x="8815930" y="965153"/>
                </a:cubicBezTo>
                <a:lnTo>
                  <a:pt x="8916612" y="965153"/>
                </a:lnTo>
                <a:cubicBezTo>
                  <a:pt x="8916612" y="940869"/>
                  <a:pt x="8911906" y="920542"/>
                  <a:pt x="8902492" y="904170"/>
                </a:cubicBezTo>
                <a:cubicBezTo>
                  <a:pt x="8893079" y="887799"/>
                  <a:pt x="8880460" y="874839"/>
                  <a:pt x="8864634" y="865289"/>
                </a:cubicBezTo>
                <a:cubicBezTo>
                  <a:pt x="8848808" y="855739"/>
                  <a:pt x="8831074" y="848850"/>
                  <a:pt x="8811428" y="844621"/>
                </a:cubicBezTo>
                <a:cubicBezTo>
                  <a:pt x="8791783" y="840391"/>
                  <a:pt x="8771728" y="838277"/>
                  <a:pt x="8751264" y="838277"/>
                </a:cubicBezTo>
                <a:close/>
                <a:moveTo>
                  <a:pt x="8340238" y="838277"/>
                </a:moveTo>
                <a:cubicBezTo>
                  <a:pt x="8306950" y="838277"/>
                  <a:pt x="8277551" y="842574"/>
                  <a:pt x="8252039" y="851169"/>
                </a:cubicBezTo>
                <a:cubicBezTo>
                  <a:pt x="8226527" y="859764"/>
                  <a:pt x="8206678" y="874089"/>
                  <a:pt x="8192489" y="894143"/>
                </a:cubicBezTo>
                <a:cubicBezTo>
                  <a:pt x="8178301" y="914198"/>
                  <a:pt x="8171207" y="941005"/>
                  <a:pt x="8171207" y="974566"/>
                </a:cubicBezTo>
                <a:lnTo>
                  <a:pt x="8272708" y="974566"/>
                </a:lnTo>
                <a:cubicBezTo>
                  <a:pt x="8272708" y="951919"/>
                  <a:pt x="8278984" y="935548"/>
                  <a:pt x="8291534" y="925453"/>
                </a:cubicBezTo>
                <a:cubicBezTo>
                  <a:pt x="8304085" y="915357"/>
                  <a:pt x="8320321" y="910310"/>
                  <a:pt x="8340238" y="910310"/>
                </a:cubicBezTo>
                <a:cubicBezTo>
                  <a:pt x="8357428" y="910310"/>
                  <a:pt x="8371753" y="915085"/>
                  <a:pt x="8383213" y="924634"/>
                </a:cubicBezTo>
                <a:cubicBezTo>
                  <a:pt x="8394672" y="934184"/>
                  <a:pt x="8400402" y="951919"/>
                  <a:pt x="8400402" y="977840"/>
                </a:cubicBezTo>
                <a:lnTo>
                  <a:pt x="8400402" y="999532"/>
                </a:lnTo>
                <a:cubicBezTo>
                  <a:pt x="8350198" y="1000623"/>
                  <a:pt x="8306200" y="1004512"/>
                  <a:pt x="8268410" y="1011196"/>
                </a:cubicBezTo>
                <a:cubicBezTo>
                  <a:pt x="8230620" y="1017881"/>
                  <a:pt x="8201289" y="1030569"/>
                  <a:pt x="8180416" y="1049259"/>
                </a:cubicBezTo>
                <a:cubicBezTo>
                  <a:pt x="8159543" y="1067950"/>
                  <a:pt x="8149106" y="1095712"/>
                  <a:pt x="8149106" y="1132547"/>
                </a:cubicBezTo>
                <a:cubicBezTo>
                  <a:pt x="8149106" y="1159287"/>
                  <a:pt x="8154768" y="1181456"/>
                  <a:pt x="8166091" y="1199055"/>
                </a:cubicBezTo>
                <a:cubicBezTo>
                  <a:pt x="8177414" y="1216654"/>
                  <a:pt x="8192285" y="1229751"/>
                  <a:pt x="8210702" y="1238345"/>
                </a:cubicBezTo>
                <a:cubicBezTo>
                  <a:pt x="8229120" y="1246940"/>
                  <a:pt x="8248970" y="1251238"/>
                  <a:pt x="8270252" y="1251238"/>
                </a:cubicBezTo>
                <a:cubicBezTo>
                  <a:pt x="8298356" y="1251238"/>
                  <a:pt x="8323185" y="1246667"/>
                  <a:pt x="8344741" y="1237527"/>
                </a:cubicBezTo>
                <a:cubicBezTo>
                  <a:pt x="8366296" y="1228386"/>
                  <a:pt x="8385259" y="1213448"/>
                  <a:pt x="8401630" y="1192711"/>
                </a:cubicBezTo>
                <a:lnTo>
                  <a:pt x="8404495" y="1243871"/>
                </a:lnTo>
                <a:lnTo>
                  <a:pt x="8503949" y="1243871"/>
                </a:lnTo>
                <a:lnTo>
                  <a:pt x="8503949" y="975794"/>
                </a:lnTo>
                <a:cubicBezTo>
                  <a:pt x="8503949" y="949055"/>
                  <a:pt x="8499993" y="926749"/>
                  <a:pt x="8492080" y="908877"/>
                </a:cubicBezTo>
                <a:cubicBezTo>
                  <a:pt x="8484168" y="891005"/>
                  <a:pt x="8472844" y="876885"/>
                  <a:pt x="8458110" y="866517"/>
                </a:cubicBezTo>
                <a:cubicBezTo>
                  <a:pt x="8443376" y="856149"/>
                  <a:pt x="8426050" y="848850"/>
                  <a:pt x="8406132" y="844621"/>
                </a:cubicBezTo>
                <a:cubicBezTo>
                  <a:pt x="8386214" y="840391"/>
                  <a:pt x="8364250" y="838277"/>
                  <a:pt x="8340238" y="838277"/>
                </a:cubicBezTo>
                <a:close/>
                <a:moveTo>
                  <a:pt x="5511313" y="838277"/>
                </a:moveTo>
                <a:cubicBezTo>
                  <a:pt x="5478026" y="838277"/>
                  <a:pt x="5448626" y="842574"/>
                  <a:pt x="5423115" y="851169"/>
                </a:cubicBezTo>
                <a:cubicBezTo>
                  <a:pt x="5397603" y="859764"/>
                  <a:pt x="5377753" y="874089"/>
                  <a:pt x="5363564" y="894143"/>
                </a:cubicBezTo>
                <a:cubicBezTo>
                  <a:pt x="5349376" y="914198"/>
                  <a:pt x="5342282" y="941005"/>
                  <a:pt x="5342282" y="974566"/>
                </a:cubicBezTo>
                <a:lnTo>
                  <a:pt x="5443783" y="974566"/>
                </a:lnTo>
                <a:cubicBezTo>
                  <a:pt x="5443783" y="951919"/>
                  <a:pt x="5450058" y="935548"/>
                  <a:pt x="5462609" y="925453"/>
                </a:cubicBezTo>
                <a:cubicBezTo>
                  <a:pt x="5475161" y="915357"/>
                  <a:pt x="5491395" y="910310"/>
                  <a:pt x="5511313" y="910310"/>
                </a:cubicBezTo>
                <a:cubicBezTo>
                  <a:pt x="5528503" y="910310"/>
                  <a:pt x="5542828" y="915085"/>
                  <a:pt x="5554288" y="924634"/>
                </a:cubicBezTo>
                <a:cubicBezTo>
                  <a:pt x="5565747" y="934184"/>
                  <a:pt x="5571477" y="951919"/>
                  <a:pt x="5571477" y="977840"/>
                </a:cubicBezTo>
                <a:lnTo>
                  <a:pt x="5571477" y="999532"/>
                </a:lnTo>
                <a:cubicBezTo>
                  <a:pt x="5521272" y="1000623"/>
                  <a:pt x="5477275" y="1004512"/>
                  <a:pt x="5439485" y="1011196"/>
                </a:cubicBezTo>
                <a:cubicBezTo>
                  <a:pt x="5401695" y="1017881"/>
                  <a:pt x="5372364" y="1030569"/>
                  <a:pt x="5351491" y="1049259"/>
                </a:cubicBezTo>
                <a:cubicBezTo>
                  <a:pt x="5330617" y="1067950"/>
                  <a:pt x="5320181" y="1095712"/>
                  <a:pt x="5320181" y="1132547"/>
                </a:cubicBezTo>
                <a:cubicBezTo>
                  <a:pt x="5320181" y="1159287"/>
                  <a:pt x="5325842" y="1181456"/>
                  <a:pt x="5337166" y="1199055"/>
                </a:cubicBezTo>
                <a:cubicBezTo>
                  <a:pt x="5348489" y="1216654"/>
                  <a:pt x="5363360" y="1229751"/>
                  <a:pt x="5381777" y="1238345"/>
                </a:cubicBezTo>
                <a:cubicBezTo>
                  <a:pt x="5400195" y="1246940"/>
                  <a:pt x="5420045" y="1251238"/>
                  <a:pt x="5441327" y="1251238"/>
                </a:cubicBezTo>
                <a:cubicBezTo>
                  <a:pt x="5469431" y="1251238"/>
                  <a:pt x="5494260" y="1246667"/>
                  <a:pt x="5515815" y="1237527"/>
                </a:cubicBezTo>
                <a:cubicBezTo>
                  <a:pt x="5537371" y="1228386"/>
                  <a:pt x="5556334" y="1213448"/>
                  <a:pt x="5572705" y="1192711"/>
                </a:cubicBezTo>
                <a:lnTo>
                  <a:pt x="5575570" y="1243871"/>
                </a:lnTo>
                <a:lnTo>
                  <a:pt x="5675024" y="1243871"/>
                </a:lnTo>
                <a:lnTo>
                  <a:pt x="5675024" y="975794"/>
                </a:lnTo>
                <a:cubicBezTo>
                  <a:pt x="5675024" y="949055"/>
                  <a:pt x="5671068" y="926749"/>
                  <a:pt x="5663155" y="908877"/>
                </a:cubicBezTo>
                <a:cubicBezTo>
                  <a:pt x="5655243" y="891005"/>
                  <a:pt x="5643919" y="876885"/>
                  <a:pt x="5629185" y="866517"/>
                </a:cubicBezTo>
                <a:cubicBezTo>
                  <a:pt x="5614451" y="856149"/>
                  <a:pt x="5597125" y="848850"/>
                  <a:pt x="5577207" y="844621"/>
                </a:cubicBezTo>
                <a:cubicBezTo>
                  <a:pt x="5557290" y="840391"/>
                  <a:pt x="5535324" y="838277"/>
                  <a:pt x="5511313" y="838277"/>
                </a:cubicBezTo>
                <a:close/>
                <a:moveTo>
                  <a:pt x="4111139" y="838277"/>
                </a:moveTo>
                <a:cubicBezTo>
                  <a:pt x="4071302" y="838277"/>
                  <a:pt x="4037059" y="846531"/>
                  <a:pt x="4008410" y="863038"/>
                </a:cubicBezTo>
                <a:cubicBezTo>
                  <a:pt x="3979761" y="879546"/>
                  <a:pt x="3957864" y="903079"/>
                  <a:pt x="3942721" y="933638"/>
                </a:cubicBezTo>
                <a:cubicBezTo>
                  <a:pt x="3927578" y="964198"/>
                  <a:pt x="3920006" y="1000623"/>
                  <a:pt x="3920006" y="1042915"/>
                </a:cubicBezTo>
                <a:cubicBezTo>
                  <a:pt x="3920006" y="1086572"/>
                  <a:pt x="3927782" y="1123952"/>
                  <a:pt x="3943335" y="1155057"/>
                </a:cubicBezTo>
                <a:cubicBezTo>
                  <a:pt x="3958888" y="1186163"/>
                  <a:pt x="3981398" y="1209969"/>
                  <a:pt x="4010866" y="1226476"/>
                </a:cubicBezTo>
                <a:cubicBezTo>
                  <a:pt x="4040334" y="1242984"/>
                  <a:pt x="4075804" y="1251238"/>
                  <a:pt x="4117278" y="1251238"/>
                </a:cubicBezTo>
                <a:cubicBezTo>
                  <a:pt x="4151930" y="1251238"/>
                  <a:pt x="4182353" y="1246122"/>
                  <a:pt x="4208546" y="1235890"/>
                </a:cubicBezTo>
                <a:cubicBezTo>
                  <a:pt x="4234740" y="1225658"/>
                  <a:pt x="4255409" y="1210173"/>
                  <a:pt x="4270552" y="1189437"/>
                </a:cubicBezTo>
                <a:cubicBezTo>
                  <a:pt x="4285695" y="1168700"/>
                  <a:pt x="4293949" y="1142779"/>
                  <a:pt x="4295313" y="1111674"/>
                </a:cubicBezTo>
                <a:lnTo>
                  <a:pt x="4188083" y="1111674"/>
                </a:lnTo>
                <a:cubicBezTo>
                  <a:pt x="4187810" y="1131865"/>
                  <a:pt x="4181329" y="1147077"/>
                  <a:pt x="4168642" y="1157309"/>
                </a:cubicBezTo>
                <a:cubicBezTo>
                  <a:pt x="4155954" y="1167540"/>
                  <a:pt x="4138833" y="1172656"/>
                  <a:pt x="4117278" y="1172656"/>
                </a:cubicBezTo>
                <a:cubicBezTo>
                  <a:pt x="4096268" y="1172656"/>
                  <a:pt x="4079351" y="1167677"/>
                  <a:pt x="4066527" y="1157718"/>
                </a:cubicBezTo>
                <a:cubicBezTo>
                  <a:pt x="4053703" y="1147759"/>
                  <a:pt x="4044358" y="1134662"/>
                  <a:pt x="4038492" y="1118427"/>
                </a:cubicBezTo>
                <a:cubicBezTo>
                  <a:pt x="4032626" y="1102192"/>
                  <a:pt x="4029420" y="1084525"/>
                  <a:pt x="4028874" y="1065426"/>
                </a:cubicBezTo>
                <a:lnTo>
                  <a:pt x="4294904" y="1065426"/>
                </a:lnTo>
                <a:cubicBezTo>
                  <a:pt x="4295177" y="1062424"/>
                  <a:pt x="4295450" y="1058127"/>
                  <a:pt x="4295723" y="1052534"/>
                </a:cubicBezTo>
                <a:cubicBezTo>
                  <a:pt x="4295995" y="1046940"/>
                  <a:pt x="4296132" y="1042506"/>
                  <a:pt x="4296132" y="1039232"/>
                </a:cubicBezTo>
                <a:cubicBezTo>
                  <a:pt x="4296132" y="974839"/>
                  <a:pt x="4279625" y="925248"/>
                  <a:pt x="4246609" y="890460"/>
                </a:cubicBezTo>
                <a:cubicBezTo>
                  <a:pt x="4213594" y="855671"/>
                  <a:pt x="4168437" y="838277"/>
                  <a:pt x="4111139" y="838277"/>
                </a:cubicBezTo>
                <a:close/>
                <a:moveTo>
                  <a:pt x="3709600" y="837868"/>
                </a:moveTo>
                <a:cubicBezTo>
                  <a:pt x="3682861" y="837868"/>
                  <a:pt x="3659805" y="843597"/>
                  <a:pt x="3640433" y="855057"/>
                </a:cubicBezTo>
                <a:cubicBezTo>
                  <a:pt x="3621060" y="866517"/>
                  <a:pt x="3604279" y="883297"/>
                  <a:pt x="3590091" y="905398"/>
                </a:cubicBezTo>
                <a:lnTo>
                  <a:pt x="3588863" y="844416"/>
                </a:lnTo>
                <a:lnTo>
                  <a:pt x="3482042" y="844416"/>
                </a:lnTo>
                <a:lnTo>
                  <a:pt x="3482042" y="1390801"/>
                </a:lnTo>
                <a:lnTo>
                  <a:pt x="3586408" y="1390801"/>
                </a:lnTo>
                <a:lnTo>
                  <a:pt x="3586408" y="1189437"/>
                </a:lnTo>
                <a:cubicBezTo>
                  <a:pt x="3601687" y="1210173"/>
                  <a:pt x="3618673" y="1225658"/>
                  <a:pt x="3637363" y="1235890"/>
                </a:cubicBezTo>
                <a:cubicBezTo>
                  <a:pt x="3656053" y="1246122"/>
                  <a:pt x="3678222" y="1251238"/>
                  <a:pt x="3703870" y="1251238"/>
                </a:cubicBezTo>
                <a:cubicBezTo>
                  <a:pt x="3733611" y="1251238"/>
                  <a:pt x="3760351" y="1243871"/>
                  <a:pt x="3784089" y="1229137"/>
                </a:cubicBezTo>
                <a:cubicBezTo>
                  <a:pt x="3807827" y="1214403"/>
                  <a:pt x="3826654" y="1191756"/>
                  <a:pt x="3840569" y="1161197"/>
                </a:cubicBezTo>
                <a:cubicBezTo>
                  <a:pt x="3854484" y="1130637"/>
                  <a:pt x="3861442" y="1091756"/>
                  <a:pt x="3861442" y="1044553"/>
                </a:cubicBezTo>
                <a:cubicBezTo>
                  <a:pt x="3861442" y="997622"/>
                  <a:pt x="3854962" y="958945"/>
                  <a:pt x="3842001" y="928522"/>
                </a:cubicBezTo>
                <a:cubicBezTo>
                  <a:pt x="3829041" y="898100"/>
                  <a:pt x="3811101" y="875385"/>
                  <a:pt x="3788181" y="860378"/>
                </a:cubicBezTo>
                <a:cubicBezTo>
                  <a:pt x="3765262" y="845371"/>
                  <a:pt x="3739068" y="837868"/>
                  <a:pt x="3709600" y="837868"/>
                </a:cubicBezTo>
                <a:close/>
                <a:moveTo>
                  <a:pt x="9021574" y="750282"/>
                </a:moveTo>
                <a:lnTo>
                  <a:pt x="9021574" y="844416"/>
                </a:lnTo>
                <a:lnTo>
                  <a:pt x="8955270" y="844416"/>
                </a:lnTo>
                <a:lnTo>
                  <a:pt x="8955270" y="927909"/>
                </a:lnTo>
                <a:lnTo>
                  <a:pt x="9021574" y="927909"/>
                </a:lnTo>
                <a:lnTo>
                  <a:pt x="9021574" y="1104716"/>
                </a:lnTo>
                <a:cubicBezTo>
                  <a:pt x="9021574" y="1137459"/>
                  <a:pt x="9025939" y="1163993"/>
                  <a:pt x="9034670" y="1184321"/>
                </a:cubicBezTo>
                <a:cubicBezTo>
                  <a:pt x="9043402" y="1204648"/>
                  <a:pt x="9058886" y="1219655"/>
                  <a:pt x="9081124" y="1229341"/>
                </a:cubicBezTo>
                <a:cubicBezTo>
                  <a:pt x="9103361" y="1239028"/>
                  <a:pt x="9134670" y="1243871"/>
                  <a:pt x="9175052" y="1243871"/>
                </a:cubicBezTo>
                <a:lnTo>
                  <a:pt x="9217208" y="1243871"/>
                </a:lnTo>
                <a:lnTo>
                  <a:pt x="9217208" y="1159150"/>
                </a:lnTo>
                <a:lnTo>
                  <a:pt x="9178326" y="1159150"/>
                </a:lnTo>
                <a:cubicBezTo>
                  <a:pt x="9157590" y="1159150"/>
                  <a:pt x="9144288" y="1154239"/>
                  <a:pt x="9138422" y="1144416"/>
                </a:cubicBezTo>
                <a:cubicBezTo>
                  <a:pt x="9132556" y="1134594"/>
                  <a:pt x="9129622" y="1119177"/>
                  <a:pt x="9129622" y="1098168"/>
                </a:cubicBezTo>
                <a:lnTo>
                  <a:pt x="9129622" y="927909"/>
                </a:lnTo>
                <a:lnTo>
                  <a:pt x="9217617" y="927909"/>
                </a:lnTo>
                <a:lnTo>
                  <a:pt x="9217617" y="844416"/>
                </a:lnTo>
                <a:lnTo>
                  <a:pt x="9129622" y="844416"/>
                </a:lnTo>
                <a:lnTo>
                  <a:pt x="9129622" y="750282"/>
                </a:lnTo>
                <a:close/>
                <a:moveTo>
                  <a:pt x="7649974" y="750282"/>
                </a:moveTo>
                <a:lnTo>
                  <a:pt x="7649974" y="844416"/>
                </a:lnTo>
                <a:lnTo>
                  <a:pt x="7583671" y="844416"/>
                </a:lnTo>
                <a:lnTo>
                  <a:pt x="7583671" y="927909"/>
                </a:lnTo>
                <a:lnTo>
                  <a:pt x="7649974" y="927909"/>
                </a:lnTo>
                <a:lnTo>
                  <a:pt x="7649974" y="1104716"/>
                </a:lnTo>
                <a:cubicBezTo>
                  <a:pt x="7649974" y="1137459"/>
                  <a:pt x="7654339" y="1163993"/>
                  <a:pt x="7663071" y="1184321"/>
                </a:cubicBezTo>
                <a:cubicBezTo>
                  <a:pt x="7671802" y="1204648"/>
                  <a:pt x="7687286" y="1219655"/>
                  <a:pt x="7709524" y="1229341"/>
                </a:cubicBezTo>
                <a:cubicBezTo>
                  <a:pt x="7731761" y="1239028"/>
                  <a:pt x="7763071" y="1243871"/>
                  <a:pt x="7803453" y="1243871"/>
                </a:cubicBezTo>
                <a:lnTo>
                  <a:pt x="7845608" y="1243871"/>
                </a:lnTo>
                <a:lnTo>
                  <a:pt x="7845608" y="1159150"/>
                </a:lnTo>
                <a:lnTo>
                  <a:pt x="7806727" y="1159150"/>
                </a:lnTo>
                <a:cubicBezTo>
                  <a:pt x="7785990" y="1159150"/>
                  <a:pt x="7772689" y="1154239"/>
                  <a:pt x="7766822" y="1144416"/>
                </a:cubicBezTo>
                <a:cubicBezTo>
                  <a:pt x="7760956" y="1134594"/>
                  <a:pt x="7758023" y="1119177"/>
                  <a:pt x="7758023" y="1098168"/>
                </a:cubicBezTo>
                <a:lnTo>
                  <a:pt x="7758023" y="927909"/>
                </a:lnTo>
                <a:lnTo>
                  <a:pt x="7846017" y="927909"/>
                </a:lnTo>
                <a:lnTo>
                  <a:pt x="7846017" y="844416"/>
                </a:lnTo>
                <a:lnTo>
                  <a:pt x="7758023" y="844416"/>
                </a:lnTo>
                <a:lnTo>
                  <a:pt x="7758023" y="750282"/>
                </a:lnTo>
                <a:close/>
                <a:moveTo>
                  <a:pt x="4821049" y="750282"/>
                </a:moveTo>
                <a:lnTo>
                  <a:pt x="4821049" y="844416"/>
                </a:lnTo>
                <a:lnTo>
                  <a:pt x="4754746" y="844416"/>
                </a:lnTo>
                <a:lnTo>
                  <a:pt x="4754746" y="927909"/>
                </a:lnTo>
                <a:lnTo>
                  <a:pt x="4821049" y="927909"/>
                </a:lnTo>
                <a:lnTo>
                  <a:pt x="4821049" y="1104716"/>
                </a:lnTo>
                <a:cubicBezTo>
                  <a:pt x="4821049" y="1137459"/>
                  <a:pt x="4825414" y="1163993"/>
                  <a:pt x="4834145" y="1184321"/>
                </a:cubicBezTo>
                <a:cubicBezTo>
                  <a:pt x="4842877" y="1204648"/>
                  <a:pt x="4858361" y="1219655"/>
                  <a:pt x="4880598" y="1229341"/>
                </a:cubicBezTo>
                <a:cubicBezTo>
                  <a:pt x="4902836" y="1239028"/>
                  <a:pt x="4934145" y="1243871"/>
                  <a:pt x="4974528" y="1243871"/>
                </a:cubicBezTo>
                <a:lnTo>
                  <a:pt x="5016684" y="1243871"/>
                </a:lnTo>
                <a:lnTo>
                  <a:pt x="5016684" y="1159150"/>
                </a:lnTo>
                <a:lnTo>
                  <a:pt x="4977803" y="1159150"/>
                </a:lnTo>
                <a:cubicBezTo>
                  <a:pt x="4957065" y="1159150"/>
                  <a:pt x="4943764" y="1154239"/>
                  <a:pt x="4937897" y="1144416"/>
                </a:cubicBezTo>
                <a:cubicBezTo>
                  <a:pt x="4932031" y="1134594"/>
                  <a:pt x="4929098" y="1119177"/>
                  <a:pt x="4929098" y="1098168"/>
                </a:cubicBezTo>
                <a:lnTo>
                  <a:pt x="4929098" y="927909"/>
                </a:lnTo>
                <a:lnTo>
                  <a:pt x="5017092" y="927909"/>
                </a:lnTo>
                <a:lnTo>
                  <a:pt x="5017092" y="844416"/>
                </a:lnTo>
                <a:lnTo>
                  <a:pt x="4929098" y="844416"/>
                </a:lnTo>
                <a:lnTo>
                  <a:pt x="4929098" y="750282"/>
                </a:lnTo>
                <a:close/>
                <a:moveTo>
                  <a:pt x="5764359" y="692983"/>
                </a:moveTo>
                <a:lnTo>
                  <a:pt x="5764359" y="1104716"/>
                </a:lnTo>
                <a:cubicBezTo>
                  <a:pt x="5764359" y="1137459"/>
                  <a:pt x="5768725" y="1163993"/>
                  <a:pt x="5777455" y="1184321"/>
                </a:cubicBezTo>
                <a:cubicBezTo>
                  <a:pt x="5786186" y="1204648"/>
                  <a:pt x="5801671" y="1219655"/>
                  <a:pt x="5823908" y="1229341"/>
                </a:cubicBezTo>
                <a:cubicBezTo>
                  <a:pt x="5846146" y="1239028"/>
                  <a:pt x="5877455" y="1243871"/>
                  <a:pt x="5917837" y="1243871"/>
                </a:cubicBezTo>
                <a:lnTo>
                  <a:pt x="5946078" y="1243871"/>
                </a:lnTo>
                <a:lnTo>
                  <a:pt x="5946078" y="1159150"/>
                </a:lnTo>
                <a:lnTo>
                  <a:pt x="5921521" y="1159150"/>
                </a:lnTo>
                <a:cubicBezTo>
                  <a:pt x="5900784" y="1159150"/>
                  <a:pt x="5887414" y="1154239"/>
                  <a:pt x="5881412" y="1144416"/>
                </a:cubicBezTo>
                <a:cubicBezTo>
                  <a:pt x="5875409" y="1134594"/>
                  <a:pt x="5872408" y="1119177"/>
                  <a:pt x="5872408" y="1098168"/>
                </a:cubicBezTo>
                <a:lnTo>
                  <a:pt x="5872408" y="692983"/>
                </a:lnTo>
                <a:close/>
                <a:moveTo>
                  <a:pt x="3194878" y="686026"/>
                </a:moveTo>
                <a:cubicBezTo>
                  <a:pt x="3155588" y="686026"/>
                  <a:pt x="3120663" y="691346"/>
                  <a:pt x="3090103" y="701987"/>
                </a:cubicBezTo>
                <a:cubicBezTo>
                  <a:pt x="3059544" y="712629"/>
                  <a:pt x="3035601" y="729204"/>
                  <a:pt x="3018275" y="751715"/>
                </a:cubicBezTo>
                <a:cubicBezTo>
                  <a:pt x="3000949" y="774225"/>
                  <a:pt x="2992286" y="803352"/>
                  <a:pt x="2992286" y="839095"/>
                </a:cubicBezTo>
                <a:cubicBezTo>
                  <a:pt x="2992286" y="872383"/>
                  <a:pt x="2999858" y="899396"/>
                  <a:pt x="3015001" y="920132"/>
                </a:cubicBezTo>
                <a:cubicBezTo>
                  <a:pt x="3030144" y="940869"/>
                  <a:pt x="3051563" y="957786"/>
                  <a:pt x="3079257" y="970883"/>
                </a:cubicBezTo>
                <a:cubicBezTo>
                  <a:pt x="3106952" y="983980"/>
                  <a:pt x="3139762" y="995985"/>
                  <a:pt x="3177689" y="1006899"/>
                </a:cubicBezTo>
                <a:cubicBezTo>
                  <a:pt x="3210431" y="1015903"/>
                  <a:pt x="3235806" y="1024293"/>
                  <a:pt x="3253814" y="1032070"/>
                </a:cubicBezTo>
                <a:cubicBezTo>
                  <a:pt x="3271822" y="1039846"/>
                  <a:pt x="3284305" y="1048509"/>
                  <a:pt x="3291263" y="1058059"/>
                </a:cubicBezTo>
                <a:cubicBezTo>
                  <a:pt x="3298221" y="1067609"/>
                  <a:pt x="3301700" y="1079614"/>
                  <a:pt x="3301700" y="1094075"/>
                </a:cubicBezTo>
                <a:cubicBezTo>
                  <a:pt x="3301700" y="1109082"/>
                  <a:pt x="3297539" y="1121360"/>
                  <a:pt x="3289216" y="1130910"/>
                </a:cubicBezTo>
                <a:cubicBezTo>
                  <a:pt x="3280895" y="1140460"/>
                  <a:pt x="3269367" y="1147554"/>
                  <a:pt x="3254632" y="1152193"/>
                </a:cubicBezTo>
                <a:cubicBezTo>
                  <a:pt x="3239899" y="1156831"/>
                  <a:pt x="3222846" y="1159150"/>
                  <a:pt x="3203473" y="1159150"/>
                </a:cubicBezTo>
                <a:cubicBezTo>
                  <a:pt x="3183282" y="1159150"/>
                  <a:pt x="3165342" y="1156558"/>
                  <a:pt x="3149653" y="1151374"/>
                </a:cubicBezTo>
                <a:cubicBezTo>
                  <a:pt x="3133964" y="1146190"/>
                  <a:pt x="3121549" y="1137527"/>
                  <a:pt x="3112409" y="1125385"/>
                </a:cubicBezTo>
                <a:cubicBezTo>
                  <a:pt x="3103268" y="1113243"/>
                  <a:pt x="3098152" y="1096531"/>
                  <a:pt x="3097061" y="1075248"/>
                </a:cubicBezTo>
                <a:lnTo>
                  <a:pt x="2979598" y="1075248"/>
                </a:lnTo>
                <a:cubicBezTo>
                  <a:pt x="2979598" y="1116995"/>
                  <a:pt x="2989421" y="1150828"/>
                  <a:pt x="3009066" y="1176749"/>
                </a:cubicBezTo>
                <a:cubicBezTo>
                  <a:pt x="3028712" y="1202670"/>
                  <a:pt x="3055383" y="1221565"/>
                  <a:pt x="3089080" y="1233434"/>
                </a:cubicBezTo>
                <a:cubicBezTo>
                  <a:pt x="3122777" y="1245303"/>
                  <a:pt x="3160226" y="1251238"/>
                  <a:pt x="3201427" y="1251238"/>
                </a:cubicBezTo>
                <a:cubicBezTo>
                  <a:pt x="3242900" y="1251238"/>
                  <a:pt x="3280008" y="1245644"/>
                  <a:pt x="3312750" y="1234457"/>
                </a:cubicBezTo>
                <a:cubicBezTo>
                  <a:pt x="3345492" y="1223270"/>
                  <a:pt x="3371481" y="1205671"/>
                  <a:pt x="3390717" y="1181661"/>
                </a:cubicBezTo>
                <a:cubicBezTo>
                  <a:pt x="3409953" y="1157650"/>
                  <a:pt x="3419571" y="1126135"/>
                  <a:pt x="3419571" y="1087117"/>
                </a:cubicBezTo>
                <a:cubicBezTo>
                  <a:pt x="3419571" y="1052192"/>
                  <a:pt x="3413159" y="1024021"/>
                  <a:pt x="3400335" y="1002602"/>
                </a:cubicBezTo>
                <a:cubicBezTo>
                  <a:pt x="3387511" y="981183"/>
                  <a:pt x="3367798" y="963720"/>
                  <a:pt x="3341195" y="950214"/>
                </a:cubicBezTo>
                <a:cubicBezTo>
                  <a:pt x="3314592" y="936708"/>
                  <a:pt x="3280417" y="923816"/>
                  <a:pt x="3238671" y="911537"/>
                </a:cubicBezTo>
                <a:cubicBezTo>
                  <a:pt x="3203473" y="901442"/>
                  <a:pt x="3176597" y="892438"/>
                  <a:pt x="3158043" y="884525"/>
                </a:cubicBezTo>
                <a:cubicBezTo>
                  <a:pt x="3139489" y="876612"/>
                  <a:pt x="3126802" y="868495"/>
                  <a:pt x="3119981" y="860173"/>
                </a:cubicBezTo>
                <a:cubicBezTo>
                  <a:pt x="3113159" y="851851"/>
                  <a:pt x="3109748" y="842233"/>
                  <a:pt x="3109748" y="831319"/>
                </a:cubicBezTo>
                <a:cubicBezTo>
                  <a:pt x="3109748" y="812219"/>
                  <a:pt x="3117866" y="798099"/>
                  <a:pt x="3134101" y="788959"/>
                </a:cubicBezTo>
                <a:cubicBezTo>
                  <a:pt x="3150335" y="779818"/>
                  <a:pt x="3170594" y="775248"/>
                  <a:pt x="3194878" y="775248"/>
                </a:cubicBezTo>
                <a:cubicBezTo>
                  <a:pt x="3219708" y="775248"/>
                  <a:pt x="3240990" y="781046"/>
                  <a:pt x="3258725" y="792642"/>
                </a:cubicBezTo>
                <a:cubicBezTo>
                  <a:pt x="3276461" y="804239"/>
                  <a:pt x="3285192" y="821769"/>
                  <a:pt x="3284919" y="845235"/>
                </a:cubicBezTo>
                <a:lnTo>
                  <a:pt x="3402791" y="845235"/>
                </a:lnTo>
                <a:cubicBezTo>
                  <a:pt x="3402791" y="808945"/>
                  <a:pt x="3393378" y="779068"/>
                  <a:pt x="3374551" y="755603"/>
                </a:cubicBezTo>
                <a:cubicBezTo>
                  <a:pt x="3355724" y="732138"/>
                  <a:pt x="3330622" y="714675"/>
                  <a:pt x="3299244" y="703215"/>
                </a:cubicBezTo>
                <a:cubicBezTo>
                  <a:pt x="3267866" y="691755"/>
                  <a:pt x="3233077" y="686026"/>
                  <a:pt x="3194878" y="686026"/>
                </a:cubicBezTo>
                <a:close/>
                <a:moveTo>
                  <a:pt x="6416933" y="685616"/>
                </a:moveTo>
                <a:cubicBezTo>
                  <a:pt x="6363181" y="685616"/>
                  <a:pt x="6316864" y="697281"/>
                  <a:pt x="6277983" y="720610"/>
                </a:cubicBezTo>
                <a:cubicBezTo>
                  <a:pt x="6239102" y="743938"/>
                  <a:pt x="6209224" y="776817"/>
                  <a:pt x="6188351" y="819245"/>
                </a:cubicBezTo>
                <a:cubicBezTo>
                  <a:pt x="6167478" y="861674"/>
                  <a:pt x="6157041" y="911537"/>
                  <a:pt x="6157041" y="968836"/>
                </a:cubicBezTo>
                <a:cubicBezTo>
                  <a:pt x="6157041" y="1026135"/>
                  <a:pt x="6167478" y="1075862"/>
                  <a:pt x="6188351" y="1118018"/>
                </a:cubicBezTo>
                <a:cubicBezTo>
                  <a:pt x="6209224" y="1160173"/>
                  <a:pt x="6239102" y="1192916"/>
                  <a:pt x="6277983" y="1216244"/>
                </a:cubicBezTo>
                <a:cubicBezTo>
                  <a:pt x="6316864" y="1239573"/>
                  <a:pt x="6363181" y="1251238"/>
                  <a:pt x="6416933" y="1251238"/>
                </a:cubicBezTo>
                <a:cubicBezTo>
                  <a:pt x="6463863" y="1251238"/>
                  <a:pt x="6504518" y="1243257"/>
                  <a:pt x="6538897" y="1227295"/>
                </a:cubicBezTo>
                <a:cubicBezTo>
                  <a:pt x="6573277" y="1211333"/>
                  <a:pt x="6600357" y="1187868"/>
                  <a:pt x="6620139" y="1156899"/>
                </a:cubicBezTo>
                <a:cubicBezTo>
                  <a:pt x="6639921" y="1125931"/>
                  <a:pt x="6651449" y="1087936"/>
                  <a:pt x="6654723" y="1042915"/>
                </a:cubicBezTo>
                <a:lnTo>
                  <a:pt x="6536851" y="1042915"/>
                </a:lnTo>
                <a:cubicBezTo>
                  <a:pt x="6533577" y="1078932"/>
                  <a:pt x="6521639" y="1106695"/>
                  <a:pt x="6501039" y="1126203"/>
                </a:cubicBezTo>
                <a:cubicBezTo>
                  <a:pt x="6480439" y="1145712"/>
                  <a:pt x="6452403" y="1155467"/>
                  <a:pt x="6416933" y="1155467"/>
                </a:cubicBezTo>
                <a:cubicBezTo>
                  <a:pt x="6383099" y="1155467"/>
                  <a:pt x="6355882" y="1146872"/>
                  <a:pt x="6335282" y="1129682"/>
                </a:cubicBezTo>
                <a:cubicBezTo>
                  <a:pt x="6314681" y="1112493"/>
                  <a:pt x="6299607" y="1089710"/>
                  <a:pt x="6290057" y="1061333"/>
                </a:cubicBezTo>
                <a:cubicBezTo>
                  <a:pt x="6280507" y="1032956"/>
                  <a:pt x="6275732" y="1002124"/>
                  <a:pt x="6275732" y="968836"/>
                </a:cubicBezTo>
                <a:cubicBezTo>
                  <a:pt x="6275732" y="935276"/>
                  <a:pt x="6280507" y="904375"/>
                  <a:pt x="6290057" y="876135"/>
                </a:cubicBezTo>
                <a:cubicBezTo>
                  <a:pt x="6299607" y="847895"/>
                  <a:pt x="6314681" y="825044"/>
                  <a:pt x="6335282" y="807581"/>
                </a:cubicBezTo>
                <a:cubicBezTo>
                  <a:pt x="6355882" y="790118"/>
                  <a:pt x="6383099" y="781387"/>
                  <a:pt x="6416933" y="781387"/>
                </a:cubicBezTo>
                <a:cubicBezTo>
                  <a:pt x="6438761" y="781387"/>
                  <a:pt x="6458133" y="785071"/>
                  <a:pt x="6475050" y="792438"/>
                </a:cubicBezTo>
                <a:cubicBezTo>
                  <a:pt x="6491967" y="799805"/>
                  <a:pt x="6505746" y="810855"/>
                  <a:pt x="6516387" y="825589"/>
                </a:cubicBezTo>
                <a:cubicBezTo>
                  <a:pt x="6527028" y="840323"/>
                  <a:pt x="6533577" y="858877"/>
                  <a:pt x="6536033" y="881251"/>
                </a:cubicBezTo>
                <a:lnTo>
                  <a:pt x="6653904" y="881251"/>
                </a:lnTo>
                <a:cubicBezTo>
                  <a:pt x="6651721" y="838686"/>
                  <a:pt x="6639647" y="802874"/>
                  <a:pt x="6617683" y="773816"/>
                </a:cubicBezTo>
                <a:cubicBezTo>
                  <a:pt x="6595719" y="744757"/>
                  <a:pt x="6567138" y="722792"/>
                  <a:pt x="6531940" y="707922"/>
                </a:cubicBezTo>
                <a:cubicBezTo>
                  <a:pt x="6496742" y="693052"/>
                  <a:pt x="6458406" y="685616"/>
                  <a:pt x="6416933" y="685616"/>
                </a:cubicBezTo>
                <a:close/>
                <a:moveTo>
                  <a:pt x="0" y="0"/>
                </a:moveTo>
                <a:lnTo>
                  <a:pt x="12192004" y="0"/>
                </a:lnTo>
                <a:lnTo>
                  <a:pt x="12192004" y="2951545"/>
                </a:lnTo>
                <a:lnTo>
                  <a:pt x="0" y="2951545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78000">
                <a:srgbClr val="000000"/>
              </a:gs>
              <a:gs pos="26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35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548" b="22679"/>
          <a:stretch/>
        </p:blipFill>
        <p:spPr>
          <a:xfrm>
            <a:off x="-189653" y="0"/>
            <a:ext cx="12381653" cy="696468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1B64A4B-F35C-8887-BD3A-9C778111F59F}"/>
              </a:ext>
            </a:extLst>
          </p:cNvPr>
          <p:cNvSpPr/>
          <p:nvPr/>
        </p:nvSpPr>
        <p:spPr>
          <a:xfrm>
            <a:off x="3079531" y="764223"/>
            <a:ext cx="9059918" cy="4813738"/>
          </a:xfrm>
          <a:prstGeom prst="rect">
            <a:avLst/>
          </a:prstGeom>
          <a:blipFill dpi="0" rotWithShape="1">
            <a:blip r:embed="rId6"/>
            <a:srcRect/>
            <a:stretch>
              <a:fillRect l="-9000" r="-17000"/>
            </a:stretch>
          </a:blip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один усеченный угол 3">
            <a:extLst>
              <a:ext uri="{FF2B5EF4-FFF2-40B4-BE49-F238E27FC236}">
                <a16:creationId xmlns:a16="http://schemas.microsoft.com/office/drawing/2014/main" id="{62D5C4F7-D03F-1FC4-1801-4BA6FADEED4A}"/>
              </a:ext>
            </a:extLst>
          </p:cNvPr>
          <p:cNvSpPr/>
          <p:nvPr/>
        </p:nvSpPr>
        <p:spPr>
          <a:xfrm>
            <a:off x="73572" y="793125"/>
            <a:ext cx="2869325" cy="4784835"/>
          </a:xfrm>
          <a:prstGeom prst="snip1Rect">
            <a:avLst/>
          </a:prstGeom>
          <a:blipFill dpi="0" rotWithShape="1">
            <a:blip r:embed="rId7"/>
            <a:srcRect/>
            <a:stretch>
              <a:fillRect l="-37000" r="-14000" b="-5000"/>
            </a:stretch>
          </a:blipFill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FC58A-6D2E-8EF5-1005-DA2AFA5804F4}"/>
              </a:ext>
            </a:extLst>
          </p:cNvPr>
          <p:cNvSpPr txBox="1"/>
          <p:nvPr/>
        </p:nvSpPr>
        <p:spPr>
          <a:xfrm>
            <a:off x="73572" y="5526451"/>
            <a:ext cx="286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Asian Paradise Flycatcher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2" name="XC400498_without_silence_without_noice (mp3cut.net)">
            <a:hlinkClick r:id="" action="ppaction://media"/>
            <a:extLst>
              <a:ext uri="{FF2B5EF4-FFF2-40B4-BE49-F238E27FC236}">
                <a16:creationId xmlns:a16="http://schemas.microsoft.com/office/drawing/2014/main" id="{B52BEAD8-D195-7EAD-6669-FC007965D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9759" y="1375531"/>
            <a:ext cx="487363" cy="487363"/>
          </a:xfrm>
          <a:prstGeom prst="rect">
            <a:avLst/>
          </a:prstGeom>
          <a:effectLst>
            <a:glow>
              <a:schemeClr val="accent3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132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076" b="20150"/>
          <a:stretch/>
        </p:blipFill>
        <p:spPr>
          <a:xfrm>
            <a:off x="-150471" y="-1"/>
            <a:ext cx="12342471" cy="6942641"/>
          </a:xfrm>
          <a:prstGeom prst="rect">
            <a:avLst/>
          </a:prstGeom>
        </p:spPr>
      </p:pic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5AFDE831-D38B-0816-014A-54C5CA0ABF64}"/>
              </a:ext>
            </a:extLst>
          </p:cNvPr>
          <p:cNvSpPr/>
          <p:nvPr/>
        </p:nvSpPr>
        <p:spPr>
          <a:xfrm>
            <a:off x="-4" y="1953227"/>
            <a:ext cx="12192004" cy="2951545"/>
          </a:xfrm>
          <a:custGeom>
            <a:avLst/>
            <a:gdLst/>
            <a:ahLst/>
            <a:cxnLst/>
            <a:rect l="l" t="t" r="r" b="b"/>
            <a:pathLst>
              <a:path w="12192004" h="2951545">
                <a:moveTo>
                  <a:pt x="6735058" y="2145062"/>
                </a:moveTo>
                <a:lnTo>
                  <a:pt x="6801770" y="2145471"/>
                </a:lnTo>
                <a:cubicBezTo>
                  <a:pt x="6820324" y="2145471"/>
                  <a:pt x="6834990" y="2147109"/>
                  <a:pt x="6845767" y="2150383"/>
                </a:cubicBezTo>
                <a:cubicBezTo>
                  <a:pt x="6856545" y="2153657"/>
                  <a:pt x="6864389" y="2158227"/>
                  <a:pt x="6869301" y="2164094"/>
                </a:cubicBezTo>
                <a:cubicBezTo>
                  <a:pt x="6874212" y="2169960"/>
                  <a:pt x="6876668" y="2177259"/>
                  <a:pt x="6876668" y="2185990"/>
                </a:cubicBezTo>
                <a:cubicBezTo>
                  <a:pt x="6876668" y="2199633"/>
                  <a:pt x="6869505" y="2211229"/>
                  <a:pt x="6855180" y="2220779"/>
                </a:cubicBezTo>
                <a:cubicBezTo>
                  <a:pt x="6840856" y="2230328"/>
                  <a:pt x="6816777" y="2235103"/>
                  <a:pt x="6782943" y="2235103"/>
                </a:cubicBezTo>
                <a:cubicBezTo>
                  <a:pt x="6753202" y="2235103"/>
                  <a:pt x="6731852" y="2230192"/>
                  <a:pt x="6718891" y="2220369"/>
                </a:cubicBezTo>
                <a:cubicBezTo>
                  <a:pt x="6705931" y="2210547"/>
                  <a:pt x="6699450" y="2199905"/>
                  <a:pt x="6699450" y="2188446"/>
                </a:cubicBezTo>
                <a:cubicBezTo>
                  <a:pt x="6699450" y="2178623"/>
                  <a:pt x="6702657" y="2169960"/>
                  <a:pt x="6709068" y="2162456"/>
                </a:cubicBezTo>
                <a:cubicBezTo>
                  <a:pt x="6715481" y="2154953"/>
                  <a:pt x="6724144" y="2149155"/>
                  <a:pt x="6735058" y="2145062"/>
                </a:cubicBezTo>
                <a:close/>
                <a:moveTo>
                  <a:pt x="7532367" y="1964162"/>
                </a:moveTo>
                <a:lnTo>
                  <a:pt x="7532367" y="2029237"/>
                </a:lnTo>
                <a:cubicBezTo>
                  <a:pt x="7522272" y="2043425"/>
                  <a:pt x="7509107" y="2055635"/>
                  <a:pt x="7492872" y="2065867"/>
                </a:cubicBezTo>
                <a:cubicBezTo>
                  <a:pt x="7476637" y="2076099"/>
                  <a:pt x="7459107" y="2081215"/>
                  <a:pt x="7440280" y="2081215"/>
                </a:cubicBezTo>
                <a:cubicBezTo>
                  <a:pt x="7425000" y="2081215"/>
                  <a:pt x="7412858" y="2077122"/>
                  <a:pt x="7403854" y="2068937"/>
                </a:cubicBezTo>
                <a:cubicBezTo>
                  <a:pt x="7394850" y="2060751"/>
                  <a:pt x="7390348" y="2048336"/>
                  <a:pt x="7390348" y="2031692"/>
                </a:cubicBezTo>
                <a:cubicBezTo>
                  <a:pt x="7390348" y="2007954"/>
                  <a:pt x="7400853" y="1990833"/>
                  <a:pt x="7421862" y="1980328"/>
                </a:cubicBezTo>
                <a:cubicBezTo>
                  <a:pt x="7442872" y="1969823"/>
                  <a:pt x="7479707" y="1964434"/>
                  <a:pt x="7532367" y="1964162"/>
                </a:cubicBezTo>
                <a:close/>
                <a:moveTo>
                  <a:pt x="6361462" y="1827872"/>
                </a:moveTo>
                <a:cubicBezTo>
                  <a:pt x="6383017" y="1827872"/>
                  <a:pt x="6399934" y="1833466"/>
                  <a:pt x="6412212" y="1844653"/>
                </a:cubicBezTo>
                <a:cubicBezTo>
                  <a:pt x="6424490" y="1855840"/>
                  <a:pt x="6433222" y="1870642"/>
                  <a:pt x="6438406" y="1889059"/>
                </a:cubicBezTo>
                <a:cubicBezTo>
                  <a:pt x="6443590" y="1907477"/>
                  <a:pt x="6446182" y="1928009"/>
                  <a:pt x="6446182" y="1950655"/>
                </a:cubicBezTo>
                <a:cubicBezTo>
                  <a:pt x="6446182" y="1973302"/>
                  <a:pt x="6443590" y="1993834"/>
                  <a:pt x="6438406" y="2012252"/>
                </a:cubicBezTo>
                <a:cubicBezTo>
                  <a:pt x="6433222" y="2030669"/>
                  <a:pt x="6424490" y="2045403"/>
                  <a:pt x="6412212" y="2056454"/>
                </a:cubicBezTo>
                <a:cubicBezTo>
                  <a:pt x="6399934" y="2067504"/>
                  <a:pt x="6383017" y="2073029"/>
                  <a:pt x="6361462" y="2073029"/>
                </a:cubicBezTo>
                <a:cubicBezTo>
                  <a:pt x="6340998" y="2073029"/>
                  <a:pt x="6324627" y="2067504"/>
                  <a:pt x="6312348" y="2056454"/>
                </a:cubicBezTo>
                <a:cubicBezTo>
                  <a:pt x="6300070" y="2045403"/>
                  <a:pt x="6291407" y="2030669"/>
                  <a:pt x="6286359" y="2012252"/>
                </a:cubicBezTo>
                <a:cubicBezTo>
                  <a:pt x="6281312" y="1993834"/>
                  <a:pt x="6278788" y="1973302"/>
                  <a:pt x="6278788" y="1950655"/>
                </a:cubicBezTo>
                <a:cubicBezTo>
                  <a:pt x="6278788" y="1928009"/>
                  <a:pt x="6281311" y="1907477"/>
                  <a:pt x="6286359" y="1889059"/>
                </a:cubicBezTo>
                <a:cubicBezTo>
                  <a:pt x="6291407" y="1870642"/>
                  <a:pt x="6300070" y="1855840"/>
                  <a:pt x="6312348" y="1844653"/>
                </a:cubicBezTo>
                <a:cubicBezTo>
                  <a:pt x="6324627" y="1833466"/>
                  <a:pt x="6340998" y="1827872"/>
                  <a:pt x="6361462" y="1827872"/>
                </a:cubicBezTo>
                <a:close/>
                <a:moveTo>
                  <a:pt x="4517072" y="1825417"/>
                </a:moveTo>
                <a:cubicBezTo>
                  <a:pt x="4540811" y="1825417"/>
                  <a:pt x="4558682" y="1835785"/>
                  <a:pt x="4570688" y="1856522"/>
                </a:cubicBezTo>
                <a:cubicBezTo>
                  <a:pt x="4582694" y="1877258"/>
                  <a:pt x="4588696" y="1908091"/>
                  <a:pt x="4588696" y="1949018"/>
                </a:cubicBezTo>
                <a:cubicBezTo>
                  <a:pt x="4588696" y="1989946"/>
                  <a:pt x="4582966" y="2020847"/>
                  <a:pt x="4571507" y="2041720"/>
                </a:cubicBezTo>
                <a:cubicBezTo>
                  <a:pt x="4560046" y="2062593"/>
                  <a:pt x="4541492" y="2073029"/>
                  <a:pt x="4515844" y="2073029"/>
                </a:cubicBezTo>
                <a:cubicBezTo>
                  <a:pt x="4494835" y="2073029"/>
                  <a:pt x="4476963" y="2066754"/>
                  <a:pt x="4462229" y="2054203"/>
                </a:cubicBezTo>
                <a:cubicBezTo>
                  <a:pt x="4447496" y="2041652"/>
                  <a:pt x="4436445" y="2026645"/>
                  <a:pt x="4429078" y="2009182"/>
                </a:cubicBezTo>
                <a:lnTo>
                  <a:pt x="4429078" y="1890492"/>
                </a:lnTo>
                <a:cubicBezTo>
                  <a:pt x="4436172" y="1874666"/>
                  <a:pt x="4446881" y="1859864"/>
                  <a:pt x="4461206" y="1846085"/>
                </a:cubicBezTo>
                <a:cubicBezTo>
                  <a:pt x="4475531" y="1832306"/>
                  <a:pt x="4494153" y="1825417"/>
                  <a:pt x="4517072" y="1825417"/>
                </a:cubicBezTo>
                <a:close/>
                <a:moveTo>
                  <a:pt x="4948897" y="1818459"/>
                </a:moveTo>
                <a:cubicBezTo>
                  <a:pt x="4971817" y="1818459"/>
                  <a:pt x="4990302" y="1825348"/>
                  <a:pt x="5004355" y="1839127"/>
                </a:cubicBezTo>
                <a:cubicBezTo>
                  <a:pt x="5018407" y="1852906"/>
                  <a:pt x="5025841" y="1873711"/>
                  <a:pt x="5026660" y="1901542"/>
                </a:cubicBezTo>
                <a:lnTo>
                  <a:pt x="4867860" y="1901542"/>
                </a:lnTo>
                <a:cubicBezTo>
                  <a:pt x="4870043" y="1874257"/>
                  <a:pt x="4878365" y="1853589"/>
                  <a:pt x="4892826" y="1839537"/>
                </a:cubicBezTo>
                <a:cubicBezTo>
                  <a:pt x="4907287" y="1825485"/>
                  <a:pt x="4925977" y="1818459"/>
                  <a:pt x="4948897" y="1818459"/>
                </a:cubicBezTo>
                <a:close/>
                <a:moveTo>
                  <a:pt x="6779669" y="1809046"/>
                </a:moveTo>
                <a:cubicBezTo>
                  <a:pt x="6798223" y="1809046"/>
                  <a:pt x="6813093" y="1815185"/>
                  <a:pt x="6824280" y="1827463"/>
                </a:cubicBezTo>
                <a:cubicBezTo>
                  <a:pt x="6835467" y="1839741"/>
                  <a:pt x="6841060" y="1858432"/>
                  <a:pt x="6841060" y="1883534"/>
                </a:cubicBezTo>
                <a:cubicBezTo>
                  <a:pt x="6841060" y="1907272"/>
                  <a:pt x="6835331" y="1925348"/>
                  <a:pt x="6823871" y="1937763"/>
                </a:cubicBezTo>
                <a:cubicBezTo>
                  <a:pt x="6812411" y="1950178"/>
                  <a:pt x="6797404" y="1956385"/>
                  <a:pt x="6778850" y="1956385"/>
                </a:cubicBezTo>
                <a:cubicBezTo>
                  <a:pt x="6760569" y="1956385"/>
                  <a:pt x="6745426" y="1950246"/>
                  <a:pt x="6733420" y="1937968"/>
                </a:cubicBezTo>
                <a:cubicBezTo>
                  <a:pt x="6721415" y="1925690"/>
                  <a:pt x="6715412" y="1907545"/>
                  <a:pt x="6715412" y="1883534"/>
                </a:cubicBezTo>
                <a:cubicBezTo>
                  <a:pt x="6715412" y="1859250"/>
                  <a:pt x="6721279" y="1840764"/>
                  <a:pt x="6733011" y="1828077"/>
                </a:cubicBezTo>
                <a:cubicBezTo>
                  <a:pt x="6744744" y="1815389"/>
                  <a:pt x="6760296" y="1809046"/>
                  <a:pt x="6779669" y="1809046"/>
                </a:cubicBezTo>
                <a:close/>
                <a:moveTo>
                  <a:pt x="7967541" y="1744380"/>
                </a:moveTo>
                <a:cubicBezTo>
                  <a:pt x="7935890" y="1744380"/>
                  <a:pt x="7909287" y="1750860"/>
                  <a:pt x="7887732" y="1763820"/>
                </a:cubicBezTo>
                <a:cubicBezTo>
                  <a:pt x="7866177" y="1776781"/>
                  <a:pt x="7849123" y="1791856"/>
                  <a:pt x="7836572" y="1809046"/>
                </a:cubicBezTo>
                <a:lnTo>
                  <a:pt x="7834935" y="1749291"/>
                </a:lnTo>
                <a:lnTo>
                  <a:pt x="7730160" y="1749291"/>
                </a:lnTo>
                <a:lnTo>
                  <a:pt x="7730160" y="2148746"/>
                </a:lnTo>
                <a:lnTo>
                  <a:pt x="7838209" y="2148746"/>
                </a:lnTo>
                <a:lnTo>
                  <a:pt x="7838209" y="1882306"/>
                </a:lnTo>
                <a:cubicBezTo>
                  <a:pt x="7849942" y="1868118"/>
                  <a:pt x="7863448" y="1856044"/>
                  <a:pt x="7878728" y="1846085"/>
                </a:cubicBezTo>
                <a:cubicBezTo>
                  <a:pt x="7894008" y="1836126"/>
                  <a:pt x="7911197" y="1831146"/>
                  <a:pt x="7930297" y="1831146"/>
                </a:cubicBezTo>
                <a:cubicBezTo>
                  <a:pt x="7943394" y="1831146"/>
                  <a:pt x="7953898" y="1834080"/>
                  <a:pt x="7961811" y="1839946"/>
                </a:cubicBezTo>
                <a:cubicBezTo>
                  <a:pt x="7969724" y="1845812"/>
                  <a:pt x="7975317" y="1854134"/>
                  <a:pt x="7978591" y="1864912"/>
                </a:cubicBezTo>
                <a:cubicBezTo>
                  <a:pt x="7981866" y="1875690"/>
                  <a:pt x="7983503" y="1888173"/>
                  <a:pt x="7983503" y="1902361"/>
                </a:cubicBezTo>
                <a:lnTo>
                  <a:pt x="7983503" y="2148746"/>
                </a:lnTo>
                <a:lnTo>
                  <a:pt x="8091552" y="2148746"/>
                </a:lnTo>
                <a:lnTo>
                  <a:pt x="8091552" y="1888855"/>
                </a:lnTo>
                <a:lnTo>
                  <a:pt x="8090936" y="1878845"/>
                </a:lnTo>
                <a:lnTo>
                  <a:pt x="8108639" y="1861331"/>
                </a:lnTo>
                <a:cubicBezTo>
                  <a:pt x="8115529" y="1855533"/>
                  <a:pt x="8122930" y="1850246"/>
                  <a:pt x="8130843" y="1845471"/>
                </a:cubicBezTo>
                <a:cubicBezTo>
                  <a:pt x="8146668" y="1835921"/>
                  <a:pt x="8163994" y="1831146"/>
                  <a:pt x="8182821" y="1831146"/>
                </a:cubicBezTo>
                <a:cubicBezTo>
                  <a:pt x="8195918" y="1831146"/>
                  <a:pt x="8206422" y="1834080"/>
                  <a:pt x="8214335" y="1839946"/>
                </a:cubicBezTo>
                <a:cubicBezTo>
                  <a:pt x="8222248" y="1845812"/>
                  <a:pt x="8227909" y="1854134"/>
                  <a:pt x="8231320" y="1864912"/>
                </a:cubicBezTo>
                <a:cubicBezTo>
                  <a:pt x="8234731" y="1875690"/>
                  <a:pt x="8236436" y="1888173"/>
                  <a:pt x="8236436" y="1902361"/>
                </a:cubicBezTo>
                <a:lnTo>
                  <a:pt x="8236436" y="2148746"/>
                </a:lnTo>
                <a:lnTo>
                  <a:pt x="8344485" y="2148746"/>
                </a:lnTo>
                <a:lnTo>
                  <a:pt x="8344485" y="1888855"/>
                </a:lnTo>
                <a:cubicBezTo>
                  <a:pt x="8344485" y="1842743"/>
                  <a:pt x="8333776" y="1807135"/>
                  <a:pt x="8312357" y="1782033"/>
                </a:cubicBezTo>
                <a:cubicBezTo>
                  <a:pt x="8290938" y="1756931"/>
                  <a:pt x="8260447" y="1744380"/>
                  <a:pt x="8220884" y="1744380"/>
                </a:cubicBezTo>
                <a:cubicBezTo>
                  <a:pt x="8188960" y="1744380"/>
                  <a:pt x="8161197" y="1751064"/>
                  <a:pt x="8137596" y="1764434"/>
                </a:cubicBezTo>
                <a:cubicBezTo>
                  <a:pt x="8113994" y="1777804"/>
                  <a:pt x="8094008" y="1793629"/>
                  <a:pt x="8077637" y="1811910"/>
                </a:cubicBezTo>
                <a:lnTo>
                  <a:pt x="8077988" y="1813938"/>
                </a:lnTo>
                <a:lnTo>
                  <a:pt x="8073480" y="1802830"/>
                </a:lnTo>
                <a:cubicBezTo>
                  <a:pt x="8069464" y="1795241"/>
                  <a:pt x="8064779" y="1788309"/>
                  <a:pt x="8059424" y="1782033"/>
                </a:cubicBezTo>
                <a:cubicBezTo>
                  <a:pt x="8038005" y="1756931"/>
                  <a:pt x="8007377" y="1744380"/>
                  <a:pt x="7967541" y="1744380"/>
                </a:cubicBezTo>
                <a:close/>
                <a:moveTo>
                  <a:pt x="5379568" y="1744380"/>
                </a:moveTo>
                <a:cubicBezTo>
                  <a:pt x="5341642" y="1744380"/>
                  <a:pt x="5308218" y="1752019"/>
                  <a:pt x="5279295" y="1767299"/>
                </a:cubicBezTo>
                <a:cubicBezTo>
                  <a:pt x="5250373" y="1782579"/>
                  <a:pt x="5227727" y="1805567"/>
                  <a:pt x="5211355" y="1836262"/>
                </a:cubicBezTo>
                <a:cubicBezTo>
                  <a:pt x="5194984" y="1866958"/>
                  <a:pt x="5186799" y="1905498"/>
                  <a:pt x="5186799" y="1951883"/>
                </a:cubicBezTo>
                <a:cubicBezTo>
                  <a:pt x="5186799" y="1997995"/>
                  <a:pt x="5195325" y="2036058"/>
                  <a:pt x="5212378" y="2066072"/>
                </a:cubicBezTo>
                <a:cubicBezTo>
                  <a:pt x="5229432" y="2096085"/>
                  <a:pt x="5252556" y="2118391"/>
                  <a:pt x="5281751" y="2132989"/>
                </a:cubicBezTo>
                <a:cubicBezTo>
                  <a:pt x="5310946" y="2147586"/>
                  <a:pt x="5343552" y="2154885"/>
                  <a:pt x="5379568" y="2154885"/>
                </a:cubicBezTo>
                <a:cubicBezTo>
                  <a:pt x="5413675" y="2154885"/>
                  <a:pt x="5444029" y="2148814"/>
                  <a:pt x="5470633" y="2136672"/>
                </a:cubicBezTo>
                <a:cubicBezTo>
                  <a:pt x="5497236" y="2124530"/>
                  <a:pt x="5518177" y="2106522"/>
                  <a:pt x="5533457" y="2082647"/>
                </a:cubicBezTo>
                <a:cubicBezTo>
                  <a:pt x="5548736" y="2058773"/>
                  <a:pt x="5556649" y="2029646"/>
                  <a:pt x="5557195" y="1995267"/>
                </a:cubicBezTo>
                <a:lnTo>
                  <a:pt x="5452829" y="1995267"/>
                </a:lnTo>
                <a:cubicBezTo>
                  <a:pt x="5452829" y="2019551"/>
                  <a:pt x="5446281" y="2038309"/>
                  <a:pt x="5433184" y="2051542"/>
                </a:cubicBezTo>
                <a:cubicBezTo>
                  <a:pt x="5420087" y="2064776"/>
                  <a:pt x="5402352" y="2071392"/>
                  <a:pt x="5379977" y="2071392"/>
                </a:cubicBezTo>
                <a:cubicBezTo>
                  <a:pt x="5360878" y="2071392"/>
                  <a:pt x="5345257" y="2066686"/>
                  <a:pt x="5333115" y="2057272"/>
                </a:cubicBezTo>
                <a:cubicBezTo>
                  <a:pt x="5320974" y="2047859"/>
                  <a:pt x="5312037" y="2034216"/>
                  <a:pt x="5306308" y="2016344"/>
                </a:cubicBezTo>
                <a:cubicBezTo>
                  <a:pt x="5300578" y="1998473"/>
                  <a:pt x="5297714" y="1976986"/>
                  <a:pt x="5297714" y="1951883"/>
                </a:cubicBezTo>
                <a:cubicBezTo>
                  <a:pt x="5297714" y="1912593"/>
                  <a:pt x="5304261" y="1882170"/>
                  <a:pt x="5317358" y="1860614"/>
                </a:cubicBezTo>
                <a:cubicBezTo>
                  <a:pt x="5330455" y="1839059"/>
                  <a:pt x="5351328" y="1828282"/>
                  <a:pt x="5379977" y="1828282"/>
                </a:cubicBezTo>
                <a:cubicBezTo>
                  <a:pt x="5401260" y="1828282"/>
                  <a:pt x="5417904" y="1834352"/>
                  <a:pt x="5429910" y="1846494"/>
                </a:cubicBezTo>
                <a:cubicBezTo>
                  <a:pt x="5441916" y="1858636"/>
                  <a:pt x="5448327" y="1874803"/>
                  <a:pt x="5449146" y="1894994"/>
                </a:cubicBezTo>
                <a:lnTo>
                  <a:pt x="5554330" y="1894994"/>
                </a:lnTo>
                <a:cubicBezTo>
                  <a:pt x="5554058" y="1861433"/>
                  <a:pt x="5546077" y="1833466"/>
                  <a:pt x="5530387" y="1811092"/>
                </a:cubicBezTo>
                <a:cubicBezTo>
                  <a:pt x="5514699" y="1788718"/>
                  <a:pt x="5493757" y="1772006"/>
                  <a:pt x="5467563" y="1760955"/>
                </a:cubicBezTo>
                <a:cubicBezTo>
                  <a:pt x="5441369" y="1749905"/>
                  <a:pt x="5412038" y="1744380"/>
                  <a:pt x="5379568" y="1744380"/>
                </a:cubicBezTo>
                <a:close/>
                <a:moveTo>
                  <a:pt x="7262802" y="1743970"/>
                </a:moveTo>
                <a:cubicBezTo>
                  <a:pt x="7233334" y="1743970"/>
                  <a:pt x="7208164" y="1750382"/>
                  <a:pt x="7187291" y="1763206"/>
                </a:cubicBezTo>
                <a:cubicBezTo>
                  <a:pt x="7166417" y="1776030"/>
                  <a:pt x="7150933" y="1794312"/>
                  <a:pt x="7140838" y="1818050"/>
                </a:cubicBezTo>
                <a:lnTo>
                  <a:pt x="7138791" y="1749291"/>
                </a:lnTo>
                <a:lnTo>
                  <a:pt x="7034835" y="1749291"/>
                </a:lnTo>
                <a:lnTo>
                  <a:pt x="7034835" y="2148746"/>
                </a:lnTo>
                <a:lnTo>
                  <a:pt x="7142884" y="2148746"/>
                </a:lnTo>
                <a:lnTo>
                  <a:pt x="7142884" y="1883125"/>
                </a:lnTo>
                <a:cubicBezTo>
                  <a:pt x="7151615" y="1870846"/>
                  <a:pt x="7161984" y="1861228"/>
                  <a:pt x="7173989" y="1854271"/>
                </a:cubicBezTo>
                <a:cubicBezTo>
                  <a:pt x="7185995" y="1847313"/>
                  <a:pt x="7199433" y="1842402"/>
                  <a:pt x="7214303" y="1839537"/>
                </a:cubicBezTo>
                <a:cubicBezTo>
                  <a:pt x="7229173" y="1836672"/>
                  <a:pt x="7244658" y="1835239"/>
                  <a:pt x="7260756" y="1835239"/>
                </a:cubicBezTo>
                <a:lnTo>
                  <a:pt x="7270578" y="1835239"/>
                </a:lnTo>
                <a:lnTo>
                  <a:pt x="7270578" y="1743970"/>
                </a:lnTo>
                <a:close/>
                <a:moveTo>
                  <a:pt x="6361462" y="1743970"/>
                </a:moveTo>
                <a:cubicBezTo>
                  <a:pt x="6322717" y="1743970"/>
                  <a:pt x="6288815" y="1752088"/>
                  <a:pt x="6259756" y="1768322"/>
                </a:cubicBezTo>
                <a:cubicBezTo>
                  <a:pt x="6230698" y="1784557"/>
                  <a:pt x="6208119" y="1808090"/>
                  <a:pt x="6192021" y="1838923"/>
                </a:cubicBezTo>
                <a:cubicBezTo>
                  <a:pt x="6175923" y="1869755"/>
                  <a:pt x="6167874" y="1906999"/>
                  <a:pt x="6167874" y="1950655"/>
                </a:cubicBezTo>
                <a:cubicBezTo>
                  <a:pt x="6167874" y="1994039"/>
                  <a:pt x="6175923" y="2031078"/>
                  <a:pt x="6192021" y="2061774"/>
                </a:cubicBezTo>
                <a:cubicBezTo>
                  <a:pt x="6208119" y="2092470"/>
                  <a:pt x="6230698" y="2115799"/>
                  <a:pt x="6259756" y="2131761"/>
                </a:cubicBezTo>
                <a:cubicBezTo>
                  <a:pt x="6288815" y="2147723"/>
                  <a:pt x="6322853" y="2155703"/>
                  <a:pt x="6361871" y="2155703"/>
                </a:cubicBezTo>
                <a:cubicBezTo>
                  <a:pt x="6400889" y="2155703"/>
                  <a:pt x="6435063" y="2147723"/>
                  <a:pt x="6464395" y="2131761"/>
                </a:cubicBezTo>
                <a:cubicBezTo>
                  <a:pt x="6493727" y="2115799"/>
                  <a:pt x="6516510" y="2092470"/>
                  <a:pt x="6532744" y="2061774"/>
                </a:cubicBezTo>
                <a:cubicBezTo>
                  <a:pt x="6548979" y="2031078"/>
                  <a:pt x="6557096" y="1994039"/>
                  <a:pt x="6557096" y="1950655"/>
                </a:cubicBezTo>
                <a:cubicBezTo>
                  <a:pt x="6557096" y="1906999"/>
                  <a:pt x="6548979" y="1869755"/>
                  <a:pt x="6532744" y="1838923"/>
                </a:cubicBezTo>
                <a:cubicBezTo>
                  <a:pt x="6516510" y="1808090"/>
                  <a:pt x="6493726" y="1784557"/>
                  <a:pt x="6464395" y="1768322"/>
                </a:cubicBezTo>
                <a:cubicBezTo>
                  <a:pt x="6435063" y="1752088"/>
                  <a:pt x="6400752" y="1743970"/>
                  <a:pt x="6361462" y="1743970"/>
                </a:cubicBezTo>
                <a:close/>
                <a:moveTo>
                  <a:pt x="6138852" y="1743970"/>
                </a:moveTo>
                <a:cubicBezTo>
                  <a:pt x="6109384" y="1743970"/>
                  <a:pt x="6084214" y="1750382"/>
                  <a:pt x="6063340" y="1763206"/>
                </a:cubicBezTo>
                <a:cubicBezTo>
                  <a:pt x="6042467" y="1776030"/>
                  <a:pt x="6026983" y="1794312"/>
                  <a:pt x="6016888" y="1818050"/>
                </a:cubicBezTo>
                <a:lnTo>
                  <a:pt x="6014841" y="1749291"/>
                </a:lnTo>
                <a:lnTo>
                  <a:pt x="5910885" y="1749291"/>
                </a:lnTo>
                <a:lnTo>
                  <a:pt x="5910885" y="2148746"/>
                </a:lnTo>
                <a:lnTo>
                  <a:pt x="6018934" y="2148746"/>
                </a:lnTo>
                <a:lnTo>
                  <a:pt x="6018934" y="1883125"/>
                </a:lnTo>
                <a:cubicBezTo>
                  <a:pt x="6027665" y="1870846"/>
                  <a:pt x="6038034" y="1861228"/>
                  <a:pt x="6050039" y="1854271"/>
                </a:cubicBezTo>
                <a:cubicBezTo>
                  <a:pt x="6062045" y="1847313"/>
                  <a:pt x="6075483" y="1842402"/>
                  <a:pt x="6090353" y="1839537"/>
                </a:cubicBezTo>
                <a:cubicBezTo>
                  <a:pt x="6105223" y="1836672"/>
                  <a:pt x="6120708" y="1835239"/>
                  <a:pt x="6136806" y="1835239"/>
                </a:cubicBezTo>
                <a:lnTo>
                  <a:pt x="6146628" y="1835239"/>
                </a:lnTo>
                <a:lnTo>
                  <a:pt x="6146628" y="1743970"/>
                </a:lnTo>
                <a:close/>
                <a:moveTo>
                  <a:pt x="7473431" y="1743152"/>
                </a:moveTo>
                <a:cubicBezTo>
                  <a:pt x="7440143" y="1743152"/>
                  <a:pt x="7410743" y="1747449"/>
                  <a:pt x="7385232" y="1756044"/>
                </a:cubicBezTo>
                <a:cubicBezTo>
                  <a:pt x="7359720" y="1764639"/>
                  <a:pt x="7339870" y="1778964"/>
                  <a:pt x="7325682" y="1799018"/>
                </a:cubicBezTo>
                <a:cubicBezTo>
                  <a:pt x="7311494" y="1819073"/>
                  <a:pt x="7304400" y="1845880"/>
                  <a:pt x="7304400" y="1879441"/>
                </a:cubicBezTo>
                <a:lnTo>
                  <a:pt x="7405900" y="1879441"/>
                </a:lnTo>
                <a:cubicBezTo>
                  <a:pt x="7405900" y="1856794"/>
                  <a:pt x="7412176" y="1840423"/>
                  <a:pt x="7424727" y="1830328"/>
                </a:cubicBezTo>
                <a:cubicBezTo>
                  <a:pt x="7437278" y="1820232"/>
                  <a:pt x="7453513" y="1815185"/>
                  <a:pt x="7473431" y="1815185"/>
                </a:cubicBezTo>
                <a:cubicBezTo>
                  <a:pt x="7490621" y="1815185"/>
                  <a:pt x="7504946" y="1819960"/>
                  <a:pt x="7516405" y="1829509"/>
                </a:cubicBezTo>
                <a:cubicBezTo>
                  <a:pt x="7527865" y="1839059"/>
                  <a:pt x="7533595" y="1856794"/>
                  <a:pt x="7533595" y="1882715"/>
                </a:cubicBezTo>
                <a:lnTo>
                  <a:pt x="7533595" y="1904407"/>
                </a:lnTo>
                <a:cubicBezTo>
                  <a:pt x="7483390" y="1905498"/>
                  <a:pt x="7439393" y="1909387"/>
                  <a:pt x="7401603" y="1916072"/>
                </a:cubicBezTo>
                <a:cubicBezTo>
                  <a:pt x="7363813" y="1922756"/>
                  <a:pt x="7334482" y="1935444"/>
                  <a:pt x="7313608" y="1954134"/>
                </a:cubicBezTo>
                <a:cubicBezTo>
                  <a:pt x="7292735" y="1972825"/>
                  <a:pt x="7282299" y="2000587"/>
                  <a:pt x="7282299" y="2037422"/>
                </a:cubicBezTo>
                <a:cubicBezTo>
                  <a:pt x="7282299" y="2064162"/>
                  <a:pt x="7287960" y="2086331"/>
                  <a:pt x="7299284" y="2103930"/>
                </a:cubicBezTo>
                <a:cubicBezTo>
                  <a:pt x="7310607" y="2121529"/>
                  <a:pt x="7325477" y="2134626"/>
                  <a:pt x="7343895" y="2143220"/>
                </a:cubicBezTo>
                <a:cubicBezTo>
                  <a:pt x="7362312" y="2151815"/>
                  <a:pt x="7382162" y="2156113"/>
                  <a:pt x="7403445" y="2156113"/>
                </a:cubicBezTo>
                <a:cubicBezTo>
                  <a:pt x="7431549" y="2156113"/>
                  <a:pt x="7456378" y="2151542"/>
                  <a:pt x="7477933" y="2142402"/>
                </a:cubicBezTo>
                <a:cubicBezTo>
                  <a:pt x="7499489" y="2133261"/>
                  <a:pt x="7518452" y="2118323"/>
                  <a:pt x="7534823" y="2097586"/>
                </a:cubicBezTo>
                <a:lnTo>
                  <a:pt x="7537688" y="2148746"/>
                </a:lnTo>
                <a:lnTo>
                  <a:pt x="7637142" y="2148746"/>
                </a:lnTo>
                <a:lnTo>
                  <a:pt x="7637142" y="1880669"/>
                </a:lnTo>
                <a:cubicBezTo>
                  <a:pt x="7637142" y="1853930"/>
                  <a:pt x="7633186" y="1831624"/>
                  <a:pt x="7625273" y="1813752"/>
                </a:cubicBezTo>
                <a:cubicBezTo>
                  <a:pt x="7617361" y="1795880"/>
                  <a:pt x="7606037" y="1781760"/>
                  <a:pt x="7591303" y="1771392"/>
                </a:cubicBezTo>
                <a:cubicBezTo>
                  <a:pt x="7576569" y="1761024"/>
                  <a:pt x="7559243" y="1753725"/>
                  <a:pt x="7539325" y="1749496"/>
                </a:cubicBezTo>
                <a:cubicBezTo>
                  <a:pt x="7519407" y="1745266"/>
                  <a:pt x="7497442" y="1743152"/>
                  <a:pt x="7473431" y="1743152"/>
                </a:cubicBezTo>
                <a:close/>
                <a:moveTo>
                  <a:pt x="4949306" y="1743152"/>
                </a:moveTo>
                <a:cubicBezTo>
                  <a:pt x="4909470" y="1743152"/>
                  <a:pt x="4875227" y="1751406"/>
                  <a:pt x="4846578" y="1767913"/>
                </a:cubicBezTo>
                <a:cubicBezTo>
                  <a:pt x="4817929" y="1784421"/>
                  <a:pt x="4796032" y="1807954"/>
                  <a:pt x="4780889" y="1838513"/>
                </a:cubicBezTo>
                <a:cubicBezTo>
                  <a:pt x="4765745" y="1869073"/>
                  <a:pt x="4758174" y="1905498"/>
                  <a:pt x="4758174" y="1947791"/>
                </a:cubicBezTo>
                <a:cubicBezTo>
                  <a:pt x="4758174" y="1991447"/>
                  <a:pt x="4765950" y="2028827"/>
                  <a:pt x="4781503" y="2059933"/>
                </a:cubicBezTo>
                <a:cubicBezTo>
                  <a:pt x="4797055" y="2091038"/>
                  <a:pt x="4819565" y="2114844"/>
                  <a:pt x="4849033" y="2131351"/>
                </a:cubicBezTo>
                <a:cubicBezTo>
                  <a:pt x="4878501" y="2147859"/>
                  <a:pt x="4913972" y="2156113"/>
                  <a:pt x="4955445" y="2156113"/>
                </a:cubicBezTo>
                <a:cubicBezTo>
                  <a:pt x="4990098" y="2156113"/>
                  <a:pt x="5020521" y="2150997"/>
                  <a:pt x="5046714" y="2140765"/>
                </a:cubicBezTo>
                <a:cubicBezTo>
                  <a:pt x="5072908" y="2130533"/>
                  <a:pt x="5093577" y="2115048"/>
                  <a:pt x="5108720" y="2094312"/>
                </a:cubicBezTo>
                <a:cubicBezTo>
                  <a:pt x="5123863" y="2073575"/>
                  <a:pt x="5132117" y="2047654"/>
                  <a:pt x="5133481" y="2016549"/>
                </a:cubicBezTo>
                <a:lnTo>
                  <a:pt x="5026251" y="2016549"/>
                </a:lnTo>
                <a:cubicBezTo>
                  <a:pt x="5025977" y="2036740"/>
                  <a:pt x="5019497" y="2051952"/>
                  <a:pt x="5006810" y="2062184"/>
                </a:cubicBezTo>
                <a:cubicBezTo>
                  <a:pt x="4994122" y="2072415"/>
                  <a:pt x="4977002" y="2077531"/>
                  <a:pt x="4955445" y="2077531"/>
                </a:cubicBezTo>
                <a:cubicBezTo>
                  <a:pt x="4934437" y="2077531"/>
                  <a:pt x="4917519" y="2072552"/>
                  <a:pt x="4904695" y="2062593"/>
                </a:cubicBezTo>
                <a:cubicBezTo>
                  <a:pt x="4891872" y="2052634"/>
                  <a:pt x="4882527" y="2039537"/>
                  <a:pt x="4876660" y="2023302"/>
                </a:cubicBezTo>
                <a:cubicBezTo>
                  <a:pt x="4870793" y="2007068"/>
                  <a:pt x="4867587" y="1989400"/>
                  <a:pt x="4867042" y="1970301"/>
                </a:cubicBezTo>
                <a:lnTo>
                  <a:pt x="5133072" y="1970301"/>
                </a:lnTo>
                <a:cubicBezTo>
                  <a:pt x="5133345" y="1967299"/>
                  <a:pt x="5133617" y="1963002"/>
                  <a:pt x="5133890" y="1957409"/>
                </a:cubicBezTo>
                <a:cubicBezTo>
                  <a:pt x="5134163" y="1951815"/>
                  <a:pt x="5134300" y="1947381"/>
                  <a:pt x="5134300" y="1944107"/>
                </a:cubicBezTo>
                <a:cubicBezTo>
                  <a:pt x="5134300" y="1879714"/>
                  <a:pt x="5117792" y="1830123"/>
                  <a:pt x="5084777" y="1795335"/>
                </a:cubicBezTo>
                <a:cubicBezTo>
                  <a:pt x="5051762" y="1760546"/>
                  <a:pt x="5006605" y="1743152"/>
                  <a:pt x="4949306" y="1743152"/>
                </a:cubicBezTo>
                <a:close/>
                <a:moveTo>
                  <a:pt x="4547768" y="1742743"/>
                </a:moveTo>
                <a:cubicBezTo>
                  <a:pt x="4521029" y="1742743"/>
                  <a:pt x="4497973" y="1748472"/>
                  <a:pt x="4478600" y="1759932"/>
                </a:cubicBezTo>
                <a:cubicBezTo>
                  <a:pt x="4459228" y="1771392"/>
                  <a:pt x="4442447" y="1788172"/>
                  <a:pt x="4428259" y="1810273"/>
                </a:cubicBezTo>
                <a:lnTo>
                  <a:pt x="4427031" y="1749291"/>
                </a:lnTo>
                <a:lnTo>
                  <a:pt x="4320210" y="1749291"/>
                </a:lnTo>
                <a:lnTo>
                  <a:pt x="4320210" y="2295676"/>
                </a:lnTo>
                <a:lnTo>
                  <a:pt x="4424576" y="2295676"/>
                </a:lnTo>
                <a:lnTo>
                  <a:pt x="4424576" y="2094312"/>
                </a:lnTo>
                <a:cubicBezTo>
                  <a:pt x="4439855" y="2115048"/>
                  <a:pt x="4456841" y="2130533"/>
                  <a:pt x="4475531" y="2140765"/>
                </a:cubicBezTo>
                <a:cubicBezTo>
                  <a:pt x="4494221" y="2150997"/>
                  <a:pt x="4516390" y="2156113"/>
                  <a:pt x="4542038" y="2156113"/>
                </a:cubicBezTo>
                <a:cubicBezTo>
                  <a:pt x="4571779" y="2156113"/>
                  <a:pt x="4598518" y="2148746"/>
                  <a:pt x="4622257" y="2134012"/>
                </a:cubicBezTo>
                <a:cubicBezTo>
                  <a:pt x="4645995" y="2119278"/>
                  <a:pt x="4664822" y="2096631"/>
                  <a:pt x="4678737" y="2066072"/>
                </a:cubicBezTo>
                <a:cubicBezTo>
                  <a:pt x="4692652" y="2035512"/>
                  <a:pt x="4699610" y="1996631"/>
                  <a:pt x="4699610" y="1949428"/>
                </a:cubicBezTo>
                <a:cubicBezTo>
                  <a:pt x="4699610" y="1902497"/>
                  <a:pt x="4693130" y="1863821"/>
                  <a:pt x="4680169" y="1833398"/>
                </a:cubicBezTo>
                <a:cubicBezTo>
                  <a:pt x="4667209" y="1802975"/>
                  <a:pt x="4649269" y="1780260"/>
                  <a:pt x="4626349" y="1765253"/>
                </a:cubicBezTo>
                <a:cubicBezTo>
                  <a:pt x="4603430" y="1750246"/>
                  <a:pt x="4577236" y="1742743"/>
                  <a:pt x="4547768" y="1742743"/>
                </a:cubicBezTo>
                <a:close/>
                <a:moveTo>
                  <a:pt x="6983080" y="1690355"/>
                </a:moveTo>
                <a:cubicBezTo>
                  <a:pt x="6951702" y="1690628"/>
                  <a:pt x="6925031" y="1695948"/>
                  <a:pt x="6903066" y="1706317"/>
                </a:cubicBezTo>
                <a:cubicBezTo>
                  <a:pt x="6886593" y="1714093"/>
                  <a:pt x="6873457" y="1726934"/>
                  <a:pt x="6863660" y="1744840"/>
                </a:cubicBezTo>
                <a:lnTo>
                  <a:pt x="6857662" y="1758373"/>
                </a:lnTo>
                <a:lnTo>
                  <a:pt x="6849758" y="1754970"/>
                </a:lnTo>
                <a:cubicBezTo>
                  <a:pt x="6829498" y="1747910"/>
                  <a:pt x="6805863" y="1744380"/>
                  <a:pt x="6778850" y="1744380"/>
                </a:cubicBezTo>
                <a:cubicBezTo>
                  <a:pt x="6743379" y="1744380"/>
                  <a:pt x="6713434" y="1750655"/>
                  <a:pt x="6689014" y="1763206"/>
                </a:cubicBezTo>
                <a:cubicBezTo>
                  <a:pt x="6664594" y="1775758"/>
                  <a:pt x="6646040" y="1792470"/>
                  <a:pt x="6633352" y="1813343"/>
                </a:cubicBezTo>
                <a:cubicBezTo>
                  <a:pt x="6620665" y="1834216"/>
                  <a:pt x="6614321" y="1857613"/>
                  <a:pt x="6614321" y="1883534"/>
                </a:cubicBezTo>
                <a:cubicBezTo>
                  <a:pt x="6614321" y="1907818"/>
                  <a:pt x="6620665" y="1930533"/>
                  <a:pt x="6633352" y="1951679"/>
                </a:cubicBezTo>
                <a:cubicBezTo>
                  <a:pt x="6639696" y="1962252"/>
                  <a:pt x="6647489" y="1971767"/>
                  <a:pt x="6656732" y="1980226"/>
                </a:cubicBezTo>
                <a:lnTo>
                  <a:pt x="6676715" y="1994058"/>
                </a:lnTo>
                <a:lnTo>
                  <a:pt x="6656477" y="2002531"/>
                </a:lnTo>
                <a:cubicBezTo>
                  <a:pt x="6646790" y="2007647"/>
                  <a:pt x="6638741" y="2013138"/>
                  <a:pt x="6632329" y="2019005"/>
                </a:cubicBezTo>
                <a:cubicBezTo>
                  <a:pt x="6619505" y="2030737"/>
                  <a:pt x="6613093" y="2044380"/>
                  <a:pt x="6613093" y="2059933"/>
                </a:cubicBezTo>
                <a:cubicBezTo>
                  <a:pt x="6613093" y="2070847"/>
                  <a:pt x="6617186" y="2081829"/>
                  <a:pt x="6625371" y="2092879"/>
                </a:cubicBezTo>
                <a:cubicBezTo>
                  <a:pt x="6629464" y="2098405"/>
                  <a:pt x="6634767" y="2103572"/>
                  <a:pt x="6641282" y="2108381"/>
                </a:cubicBezTo>
                <a:lnTo>
                  <a:pt x="6662620" y="2120675"/>
                </a:lnTo>
                <a:lnTo>
                  <a:pt x="6648969" y="2126478"/>
                </a:lnTo>
                <a:cubicBezTo>
                  <a:pt x="6642002" y="2130102"/>
                  <a:pt x="6635842" y="2134046"/>
                  <a:pt x="6630487" y="2138309"/>
                </a:cubicBezTo>
                <a:cubicBezTo>
                  <a:pt x="6609068" y="2155362"/>
                  <a:pt x="6598359" y="2175212"/>
                  <a:pt x="6598359" y="2197859"/>
                </a:cubicBezTo>
                <a:cubicBezTo>
                  <a:pt x="6598359" y="2216413"/>
                  <a:pt x="6604225" y="2233671"/>
                  <a:pt x="6615958" y="2249633"/>
                </a:cubicBezTo>
                <a:cubicBezTo>
                  <a:pt x="6627691" y="2265594"/>
                  <a:pt x="6647200" y="2278487"/>
                  <a:pt x="6674485" y="2288309"/>
                </a:cubicBezTo>
                <a:cubicBezTo>
                  <a:pt x="6701770" y="2298132"/>
                  <a:pt x="6738468" y="2303043"/>
                  <a:pt x="6784580" y="2303043"/>
                </a:cubicBezTo>
                <a:cubicBezTo>
                  <a:pt x="6848700" y="2303043"/>
                  <a:pt x="6897814" y="2291311"/>
                  <a:pt x="6931920" y="2267845"/>
                </a:cubicBezTo>
                <a:cubicBezTo>
                  <a:pt x="6966026" y="2244380"/>
                  <a:pt x="6983080" y="2213548"/>
                  <a:pt x="6983080" y="2175349"/>
                </a:cubicBezTo>
                <a:cubicBezTo>
                  <a:pt x="6983080" y="2137695"/>
                  <a:pt x="6968482" y="2109728"/>
                  <a:pt x="6939287" y="2091447"/>
                </a:cubicBezTo>
                <a:cubicBezTo>
                  <a:pt x="6910092" y="2073166"/>
                  <a:pt x="6863571" y="2064025"/>
                  <a:pt x="6799723" y="2064025"/>
                </a:cubicBezTo>
                <a:lnTo>
                  <a:pt x="6791538" y="2064025"/>
                </a:lnTo>
                <a:cubicBezTo>
                  <a:pt x="6766708" y="2063752"/>
                  <a:pt x="6747336" y="2062797"/>
                  <a:pt x="6733420" y="2061160"/>
                </a:cubicBezTo>
                <a:cubicBezTo>
                  <a:pt x="6719505" y="2059523"/>
                  <a:pt x="6709819" y="2056999"/>
                  <a:pt x="6704362" y="2053589"/>
                </a:cubicBezTo>
                <a:cubicBezTo>
                  <a:pt x="6698905" y="2050178"/>
                  <a:pt x="6696176" y="2045881"/>
                  <a:pt x="6696176" y="2040696"/>
                </a:cubicBezTo>
                <a:cubicBezTo>
                  <a:pt x="6696176" y="2034148"/>
                  <a:pt x="6700951" y="2028077"/>
                  <a:pt x="6710501" y="2022484"/>
                </a:cubicBezTo>
                <a:lnTo>
                  <a:pt x="6727697" y="2016274"/>
                </a:lnTo>
                <a:lnTo>
                  <a:pt x="6729225" y="2016703"/>
                </a:lnTo>
                <a:cubicBezTo>
                  <a:pt x="6744028" y="2019874"/>
                  <a:pt x="6760160" y="2021460"/>
                  <a:pt x="6777622" y="2021460"/>
                </a:cubicBezTo>
                <a:cubicBezTo>
                  <a:pt x="6814184" y="2021460"/>
                  <a:pt x="6844608" y="2015185"/>
                  <a:pt x="6868891" y="2002634"/>
                </a:cubicBezTo>
                <a:cubicBezTo>
                  <a:pt x="6893175" y="1990083"/>
                  <a:pt x="6911456" y="1973302"/>
                  <a:pt x="6923734" y="1952293"/>
                </a:cubicBezTo>
                <a:cubicBezTo>
                  <a:pt x="6936013" y="1931283"/>
                  <a:pt x="6942152" y="1908363"/>
                  <a:pt x="6942152" y="1883534"/>
                </a:cubicBezTo>
                <a:cubicBezTo>
                  <a:pt x="6942152" y="1857613"/>
                  <a:pt x="6935945" y="1834216"/>
                  <a:pt x="6923530" y="1813343"/>
                </a:cubicBezTo>
                <a:lnTo>
                  <a:pt x="6901669" y="1786516"/>
                </a:lnTo>
                <a:lnTo>
                  <a:pt x="6902554" y="1785666"/>
                </a:lnTo>
                <a:cubicBezTo>
                  <a:pt x="6909035" y="1780720"/>
                  <a:pt x="6916640" y="1777258"/>
                  <a:pt x="6925372" y="1775280"/>
                </a:cubicBezTo>
                <a:cubicBezTo>
                  <a:pt x="6942834" y="1771324"/>
                  <a:pt x="6962070" y="1769346"/>
                  <a:pt x="6983080" y="1769346"/>
                </a:cubicBezTo>
                <a:close/>
                <a:moveTo>
                  <a:pt x="5659217" y="1655157"/>
                </a:moveTo>
                <a:lnTo>
                  <a:pt x="5659217" y="1749291"/>
                </a:lnTo>
                <a:lnTo>
                  <a:pt x="5592914" y="1749291"/>
                </a:lnTo>
                <a:lnTo>
                  <a:pt x="5592914" y="1832784"/>
                </a:lnTo>
                <a:lnTo>
                  <a:pt x="5659217" y="1832784"/>
                </a:lnTo>
                <a:lnTo>
                  <a:pt x="5659217" y="2009591"/>
                </a:lnTo>
                <a:cubicBezTo>
                  <a:pt x="5659217" y="2042334"/>
                  <a:pt x="5663582" y="2068868"/>
                  <a:pt x="5672313" y="2089196"/>
                </a:cubicBezTo>
                <a:cubicBezTo>
                  <a:pt x="5681044" y="2109523"/>
                  <a:pt x="5696529" y="2124530"/>
                  <a:pt x="5718766" y="2134216"/>
                </a:cubicBezTo>
                <a:cubicBezTo>
                  <a:pt x="5741004" y="2143903"/>
                  <a:pt x="5772314" y="2148746"/>
                  <a:pt x="5812696" y="2148746"/>
                </a:cubicBezTo>
                <a:lnTo>
                  <a:pt x="5854851" y="2148746"/>
                </a:lnTo>
                <a:lnTo>
                  <a:pt x="5854851" y="2064025"/>
                </a:lnTo>
                <a:lnTo>
                  <a:pt x="5815970" y="2064025"/>
                </a:lnTo>
                <a:cubicBezTo>
                  <a:pt x="5795233" y="2064025"/>
                  <a:pt x="5781931" y="2059114"/>
                  <a:pt x="5776065" y="2049291"/>
                </a:cubicBezTo>
                <a:cubicBezTo>
                  <a:pt x="5770199" y="2039469"/>
                  <a:pt x="5767266" y="2024053"/>
                  <a:pt x="5767266" y="2003043"/>
                </a:cubicBezTo>
                <a:lnTo>
                  <a:pt x="5767266" y="1832784"/>
                </a:lnTo>
                <a:lnTo>
                  <a:pt x="5855261" y="1832784"/>
                </a:lnTo>
                <a:lnTo>
                  <a:pt x="5855261" y="1749291"/>
                </a:lnTo>
                <a:lnTo>
                  <a:pt x="5767266" y="1749291"/>
                </a:lnTo>
                <a:lnTo>
                  <a:pt x="5767266" y="1655157"/>
                </a:lnTo>
                <a:close/>
                <a:moveTo>
                  <a:pt x="4033046" y="1590901"/>
                </a:moveTo>
                <a:cubicBezTo>
                  <a:pt x="3993755" y="1590901"/>
                  <a:pt x="3958830" y="1596221"/>
                  <a:pt x="3928271" y="1606862"/>
                </a:cubicBezTo>
                <a:cubicBezTo>
                  <a:pt x="3897712" y="1617504"/>
                  <a:pt x="3873769" y="1634079"/>
                  <a:pt x="3856443" y="1656590"/>
                </a:cubicBezTo>
                <a:cubicBezTo>
                  <a:pt x="3839117" y="1679100"/>
                  <a:pt x="3830454" y="1708227"/>
                  <a:pt x="3830454" y="1743970"/>
                </a:cubicBezTo>
                <a:cubicBezTo>
                  <a:pt x="3830454" y="1777258"/>
                  <a:pt x="3838025" y="1804271"/>
                  <a:pt x="3853169" y="1825007"/>
                </a:cubicBezTo>
                <a:cubicBezTo>
                  <a:pt x="3868312" y="1845744"/>
                  <a:pt x="3889731" y="1862661"/>
                  <a:pt x="3917425" y="1875758"/>
                </a:cubicBezTo>
                <a:cubicBezTo>
                  <a:pt x="3945120" y="1888855"/>
                  <a:pt x="3977930" y="1900860"/>
                  <a:pt x="4015856" y="1911774"/>
                </a:cubicBezTo>
                <a:cubicBezTo>
                  <a:pt x="4048599" y="1920778"/>
                  <a:pt x="4073974" y="1929168"/>
                  <a:pt x="4091982" y="1936945"/>
                </a:cubicBezTo>
                <a:cubicBezTo>
                  <a:pt x="4109990" y="1944721"/>
                  <a:pt x="4122473" y="1953384"/>
                  <a:pt x="4129431" y="1962934"/>
                </a:cubicBezTo>
                <a:cubicBezTo>
                  <a:pt x="4136389" y="1972484"/>
                  <a:pt x="4139867" y="1984489"/>
                  <a:pt x="4139867" y="1998950"/>
                </a:cubicBezTo>
                <a:cubicBezTo>
                  <a:pt x="4139867" y="2013957"/>
                  <a:pt x="4135707" y="2026235"/>
                  <a:pt x="4127385" y="2035785"/>
                </a:cubicBezTo>
                <a:cubicBezTo>
                  <a:pt x="4119063" y="2045335"/>
                  <a:pt x="4107535" y="2052429"/>
                  <a:pt x="4092801" y="2057068"/>
                </a:cubicBezTo>
                <a:cubicBezTo>
                  <a:pt x="4078066" y="2061706"/>
                  <a:pt x="4061014" y="2064025"/>
                  <a:pt x="4041641" y="2064025"/>
                </a:cubicBezTo>
                <a:cubicBezTo>
                  <a:pt x="4021450" y="2064025"/>
                  <a:pt x="4003510" y="2061433"/>
                  <a:pt x="3987821" y="2056249"/>
                </a:cubicBezTo>
                <a:cubicBezTo>
                  <a:pt x="3972132" y="2051065"/>
                  <a:pt x="3959717" y="2042402"/>
                  <a:pt x="3950577" y="2030260"/>
                </a:cubicBezTo>
                <a:cubicBezTo>
                  <a:pt x="3941436" y="2018118"/>
                  <a:pt x="3936320" y="2001406"/>
                  <a:pt x="3935229" y="1980123"/>
                </a:cubicBezTo>
                <a:lnTo>
                  <a:pt x="3817766" y="1980123"/>
                </a:lnTo>
                <a:cubicBezTo>
                  <a:pt x="3817766" y="2021870"/>
                  <a:pt x="3827589" y="2055703"/>
                  <a:pt x="3847235" y="2081624"/>
                </a:cubicBezTo>
                <a:cubicBezTo>
                  <a:pt x="3866879" y="2107545"/>
                  <a:pt x="3893551" y="2126440"/>
                  <a:pt x="3927248" y="2138309"/>
                </a:cubicBezTo>
                <a:cubicBezTo>
                  <a:pt x="3960945" y="2150178"/>
                  <a:pt x="3998394" y="2156113"/>
                  <a:pt x="4039595" y="2156113"/>
                </a:cubicBezTo>
                <a:cubicBezTo>
                  <a:pt x="4081068" y="2156113"/>
                  <a:pt x="4118176" y="2150519"/>
                  <a:pt x="4150918" y="2139332"/>
                </a:cubicBezTo>
                <a:cubicBezTo>
                  <a:pt x="4183661" y="2128145"/>
                  <a:pt x="4209649" y="2110546"/>
                  <a:pt x="4228885" y="2086536"/>
                </a:cubicBezTo>
                <a:cubicBezTo>
                  <a:pt x="4248121" y="2062525"/>
                  <a:pt x="4257739" y="2031010"/>
                  <a:pt x="4257739" y="1991992"/>
                </a:cubicBezTo>
                <a:cubicBezTo>
                  <a:pt x="4257739" y="1957067"/>
                  <a:pt x="4251327" y="1928896"/>
                  <a:pt x="4238503" y="1907477"/>
                </a:cubicBezTo>
                <a:cubicBezTo>
                  <a:pt x="4225679" y="1886058"/>
                  <a:pt x="4205966" y="1868595"/>
                  <a:pt x="4179363" y="1855089"/>
                </a:cubicBezTo>
                <a:cubicBezTo>
                  <a:pt x="4152760" y="1841583"/>
                  <a:pt x="4118585" y="1828691"/>
                  <a:pt x="4076839" y="1816412"/>
                </a:cubicBezTo>
                <a:cubicBezTo>
                  <a:pt x="4041641" y="1806317"/>
                  <a:pt x="4014765" y="1797313"/>
                  <a:pt x="3996211" y="1789400"/>
                </a:cubicBezTo>
                <a:cubicBezTo>
                  <a:pt x="3977657" y="1781487"/>
                  <a:pt x="3964970" y="1773370"/>
                  <a:pt x="3958149" y="1765048"/>
                </a:cubicBezTo>
                <a:cubicBezTo>
                  <a:pt x="3951327" y="1756726"/>
                  <a:pt x="3947916" y="1747108"/>
                  <a:pt x="3947916" y="1736194"/>
                </a:cubicBezTo>
                <a:cubicBezTo>
                  <a:pt x="3947916" y="1717095"/>
                  <a:pt x="3956034" y="1702974"/>
                  <a:pt x="3972268" y="1693834"/>
                </a:cubicBezTo>
                <a:cubicBezTo>
                  <a:pt x="3988503" y="1684693"/>
                  <a:pt x="4008762" y="1680123"/>
                  <a:pt x="4033046" y="1680123"/>
                </a:cubicBezTo>
                <a:cubicBezTo>
                  <a:pt x="4057876" y="1680123"/>
                  <a:pt x="4079158" y="1685921"/>
                  <a:pt x="4096893" y="1697517"/>
                </a:cubicBezTo>
                <a:cubicBezTo>
                  <a:pt x="4114629" y="1709114"/>
                  <a:pt x="4123360" y="1726644"/>
                  <a:pt x="4123087" y="1750110"/>
                </a:cubicBezTo>
                <a:lnTo>
                  <a:pt x="4240959" y="1750110"/>
                </a:lnTo>
                <a:cubicBezTo>
                  <a:pt x="4240959" y="1713820"/>
                  <a:pt x="4231545" y="1683943"/>
                  <a:pt x="4212719" y="1660478"/>
                </a:cubicBezTo>
                <a:cubicBezTo>
                  <a:pt x="4193892" y="1637013"/>
                  <a:pt x="4168790" y="1619550"/>
                  <a:pt x="4137412" y="1608090"/>
                </a:cubicBezTo>
                <a:cubicBezTo>
                  <a:pt x="4106034" y="1596631"/>
                  <a:pt x="4071245" y="1590901"/>
                  <a:pt x="4033046" y="1590901"/>
                </a:cubicBezTo>
                <a:close/>
                <a:moveTo>
                  <a:pt x="8332467" y="1059287"/>
                </a:moveTo>
                <a:lnTo>
                  <a:pt x="8332467" y="1124362"/>
                </a:lnTo>
                <a:cubicBezTo>
                  <a:pt x="8322372" y="1138550"/>
                  <a:pt x="8309207" y="1150760"/>
                  <a:pt x="8292972" y="1160992"/>
                </a:cubicBezTo>
                <a:cubicBezTo>
                  <a:pt x="8276737" y="1171224"/>
                  <a:pt x="8259207" y="1176340"/>
                  <a:pt x="8240380" y="1176340"/>
                </a:cubicBezTo>
                <a:cubicBezTo>
                  <a:pt x="8225101" y="1176340"/>
                  <a:pt x="8212958" y="1172247"/>
                  <a:pt x="8203954" y="1164062"/>
                </a:cubicBezTo>
                <a:cubicBezTo>
                  <a:pt x="8194950" y="1155876"/>
                  <a:pt x="8190448" y="1143461"/>
                  <a:pt x="8190448" y="1126817"/>
                </a:cubicBezTo>
                <a:cubicBezTo>
                  <a:pt x="8190448" y="1103079"/>
                  <a:pt x="8200953" y="1085958"/>
                  <a:pt x="8221963" y="1075453"/>
                </a:cubicBezTo>
                <a:cubicBezTo>
                  <a:pt x="8242972" y="1064948"/>
                  <a:pt x="8279807" y="1059559"/>
                  <a:pt x="8332467" y="1059287"/>
                </a:cubicBezTo>
                <a:close/>
                <a:moveTo>
                  <a:pt x="5741667" y="1059287"/>
                </a:moveTo>
                <a:lnTo>
                  <a:pt x="5741667" y="1124362"/>
                </a:lnTo>
                <a:cubicBezTo>
                  <a:pt x="5731571" y="1138550"/>
                  <a:pt x="5718407" y="1150760"/>
                  <a:pt x="5702172" y="1160992"/>
                </a:cubicBezTo>
                <a:cubicBezTo>
                  <a:pt x="5685937" y="1171224"/>
                  <a:pt x="5668406" y="1176340"/>
                  <a:pt x="5649580" y="1176340"/>
                </a:cubicBezTo>
                <a:cubicBezTo>
                  <a:pt x="5634300" y="1176340"/>
                  <a:pt x="5622158" y="1172247"/>
                  <a:pt x="5613154" y="1164062"/>
                </a:cubicBezTo>
                <a:cubicBezTo>
                  <a:pt x="5604150" y="1155876"/>
                  <a:pt x="5599648" y="1143461"/>
                  <a:pt x="5599648" y="1126817"/>
                </a:cubicBezTo>
                <a:cubicBezTo>
                  <a:pt x="5599648" y="1103079"/>
                  <a:pt x="5610153" y="1085958"/>
                  <a:pt x="5631162" y="1075453"/>
                </a:cubicBezTo>
                <a:cubicBezTo>
                  <a:pt x="5652172" y="1064948"/>
                  <a:pt x="5689007" y="1059559"/>
                  <a:pt x="5741667" y="1059287"/>
                </a:cubicBezTo>
                <a:close/>
                <a:moveTo>
                  <a:pt x="6837712" y="922997"/>
                </a:moveTo>
                <a:cubicBezTo>
                  <a:pt x="6859267" y="922997"/>
                  <a:pt x="6876184" y="928591"/>
                  <a:pt x="6888462" y="939778"/>
                </a:cubicBezTo>
                <a:cubicBezTo>
                  <a:pt x="6900740" y="950965"/>
                  <a:pt x="6909472" y="965767"/>
                  <a:pt x="6914656" y="984184"/>
                </a:cubicBezTo>
                <a:cubicBezTo>
                  <a:pt x="6919840" y="1002602"/>
                  <a:pt x="6922432" y="1023134"/>
                  <a:pt x="6922432" y="1045780"/>
                </a:cubicBezTo>
                <a:cubicBezTo>
                  <a:pt x="6922432" y="1068427"/>
                  <a:pt x="6919840" y="1088959"/>
                  <a:pt x="6914656" y="1107377"/>
                </a:cubicBezTo>
                <a:cubicBezTo>
                  <a:pt x="6909472" y="1125794"/>
                  <a:pt x="6900740" y="1140528"/>
                  <a:pt x="6888462" y="1151579"/>
                </a:cubicBezTo>
                <a:cubicBezTo>
                  <a:pt x="6876184" y="1162629"/>
                  <a:pt x="6859267" y="1168154"/>
                  <a:pt x="6837712" y="1168154"/>
                </a:cubicBezTo>
                <a:cubicBezTo>
                  <a:pt x="6817248" y="1168154"/>
                  <a:pt x="6800877" y="1162629"/>
                  <a:pt x="6788598" y="1151579"/>
                </a:cubicBezTo>
                <a:cubicBezTo>
                  <a:pt x="6776320" y="1140528"/>
                  <a:pt x="6767657" y="1125794"/>
                  <a:pt x="6762609" y="1107377"/>
                </a:cubicBezTo>
                <a:cubicBezTo>
                  <a:pt x="6757561" y="1088959"/>
                  <a:pt x="6755038" y="1068427"/>
                  <a:pt x="6755038" y="1045780"/>
                </a:cubicBezTo>
                <a:cubicBezTo>
                  <a:pt x="6755038" y="1023134"/>
                  <a:pt x="6757562" y="1002602"/>
                  <a:pt x="6762609" y="984184"/>
                </a:cubicBezTo>
                <a:cubicBezTo>
                  <a:pt x="6767657" y="965767"/>
                  <a:pt x="6776320" y="950965"/>
                  <a:pt x="6788598" y="939778"/>
                </a:cubicBezTo>
                <a:cubicBezTo>
                  <a:pt x="6800877" y="928591"/>
                  <a:pt x="6817248" y="922997"/>
                  <a:pt x="6837712" y="922997"/>
                </a:cubicBezTo>
                <a:close/>
                <a:moveTo>
                  <a:pt x="4532662" y="922997"/>
                </a:moveTo>
                <a:cubicBezTo>
                  <a:pt x="4554217" y="922997"/>
                  <a:pt x="4571134" y="928591"/>
                  <a:pt x="4583413" y="939778"/>
                </a:cubicBezTo>
                <a:cubicBezTo>
                  <a:pt x="4595691" y="950965"/>
                  <a:pt x="4604422" y="965767"/>
                  <a:pt x="4609606" y="984184"/>
                </a:cubicBezTo>
                <a:cubicBezTo>
                  <a:pt x="4614790" y="1002602"/>
                  <a:pt x="4617383" y="1023134"/>
                  <a:pt x="4617383" y="1045780"/>
                </a:cubicBezTo>
                <a:cubicBezTo>
                  <a:pt x="4617383" y="1068427"/>
                  <a:pt x="4614790" y="1088959"/>
                  <a:pt x="4609606" y="1107377"/>
                </a:cubicBezTo>
                <a:cubicBezTo>
                  <a:pt x="4604422" y="1125794"/>
                  <a:pt x="4595691" y="1140528"/>
                  <a:pt x="4583413" y="1151579"/>
                </a:cubicBezTo>
                <a:cubicBezTo>
                  <a:pt x="4571134" y="1162629"/>
                  <a:pt x="4554217" y="1168154"/>
                  <a:pt x="4532662" y="1168154"/>
                </a:cubicBezTo>
                <a:cubicBezTo>
                  <a:pt x="4512199" y="1168154"/>
                  <a:pt x="4495827" y="1162629"/>
                  <a:pt x="4483549" y="1151579"/>
                </a:cubicBezTo>
                <a:cubicBezTo>
                  <a:pt x="4471271" y="1140528"/>
                  <a:pt x="4462607" y="1125794"/>
                  <a:pt x="4457560" y="1107377"/>
                </a:cubicBezTo>
                <a:cubicBezTo>
                  <a:pt x="4452512" y="1088959"/>
                  <a:pt x="4449988" y="1068427"/>
                  <a:pt x="4449988" y="1045780"/>
                </a:cubicBezTo>
                <a:cubicBezTo>
                  <a:pt x="4449988" y="1023134"/>
                  <a:pt x="4452512" y="1002602"/>
                  <a:pt x="4457560" y="984184"/>
                </a:cubicBezTo>
                <a:cubicBezTo>
                  <a:pt x="4462607" y="965767"/>
                  <a:pt x="4471271" y="950965"/>
                  <a:pt x="4483549" y="939778"/>
                </a:cubicBezTo>
                <a:cubicBezTo>
                  <a:pt x="4495827" y="928591"/>
                  <a:pt x="4512199" y="922997"/>
                  <a:pt x="4532662" y="922997"/>
                </a:cubicBezTo>
                <a:close/>
                <a:moveTo>
                  <a:pt x="7346778" y="839505"/>
                </a:moveTo>
                <a:cubicBezTo>
                  <a:pt x="7314582" y="839505"/>
                  <a:pt x="7288184" y="845985"/>
                  <a:pt x="7267583" y="858945"/>
                </a:cubicBezTo>
                <a:cubicBezTo>
                  <a:pt x="7246983" y="871906"/>
                  <a:pt x="7230271" y="886981"/>
                  <a:pt x="7217447" y="904170"/>
                </a:cubicBezTo>
                <a:lnTo>
                  <a:pt x="7215810" y="844416"/>
                </a:lnTo>
                <a:lnTo>
                  <a:pt x="7111035" y="844416"/>
                </a:lnTo>
                <a:lnTo>
                  <a:pt x="7111035" y="1243871"/>
                </a:lnTo>
                <a:lnTo>
                  <a:pt x="7219084" y="1243871"/>
                </a:lnTo>
                <a:lnTo>
                  <a:pt x="7219084" y="977431"/>
                </a:lnTo>
                <a:cubicBezTo>
                  <a:pt x="7229725" y="963243"/>
                  <a:pt x="7242140" y="951169"/>
                  <a:pt x="7256328" y="941210"/>
                </a:cubicBezTo>
                <a:cubicBezTo>
                  <a:pt x="7270516" y="931251"/>
                  <a:pt x="7287433" y="926271"/>
                  <a:pt x="7307079" y="926271"/>
                </a:cubicBezTo>
                <a:cubicBezTo>
                  <a:pt x="7319903" y="926271"/>
                  <a:pt x="7330203" y="929205"/>
                  <a:pt x="7337979" y="935071"/>
                </a:cubicBezTo>
                <a:cubicBezTo>
                  <a:pt x="7345755" y="940937"/>
                  <a:pt x="7351485" y="949259"/>
                  <a:pt x="7355169" y="960037"/>
                </a:cubicBezTo>
                <a:cubicBezTo>
                  <a:pt x="7358852" y="970814"/>
                  <a:pt x="7360694" y="983297"/>
                  <a:pt x="7360694" y="997486"/>
                </a:cubicBezTo>
                <a:lnTo>
                  <a:pt x="7360694" y="1243871"/>
                </a:lnTo>
                <a:lnTo>
                  <a:pt x="7467925" y="1243871"/>
                </a:lnTo>
                <a:lnTo>
                  <a:pt x="7467925" y="983980"/>
                </a:lnTo>
                <a:cubicBezTo>
                  <a:pt x="7467925" y="936776"/>
                  <a:pt x="7457488" y="900896"/>
                  <a:pt x="7436615" y="876340"/>
                </a:cubicBezTo>
                <a:cubicBezTo>
                  <a:pt x="7415742" y="851783"/>
                  <a:pt x="7385796" y="839505"/>
                  <a:pt x="7346778" y="839505"/>
                </a:cubicBezTo>
                <a:close/>
                <a:moveTo>
                  <a:pt x="5043366" y="839505"/>
                </a:moveTo>
                <a:cubicBezTo>
                  <a:pt x="5011715" y="839505"/>
                  <a:pt x="4985112" y="845985"/>
                  <a:pt x="4963557" y="858945"/>
                </a:cubicBezTo>
                <a:cubicBezTo>
                  <a:pt x="4942001" y="871906"/>
                  <a:pt x="4924948" y="886981"/>
                  <a:pt x="4912398" y="904170"/>
                </a:cubicBezTo>
                <a:lnTo>
                  <a:pt x="4910760" y="844416"/>
                </a:lnTo>
                <a:lnTo>
                  <a:pt x="4805985" y="844416"/>
                </a:lnTo>
                <a:lnTo>
                  <a:pt x="4805985" y="1243871"/>
                </a:lnTo>
                <a:lnTo>
                  <a:pt x="4914034" y="1243871"/>
                </a:lnTo>
                <a:lnTo>
                  <a:pt x="4914034" y="977431"/>
                </a:lnTo>
                <a:cubicBezTo>
                  <a:pt x="4925768" y="963243"/>
                  <a:pt x="4939273" y="951169"/>
                  <a:pt x="4954552" y="941210"/>
                </a:cubicBezTo>
                <a:cubicBezTo>
                  <a:pt x="4969832" y="931251"/>
                  <a:pt x="4987022" y="926271"/>
                  <a:pt x="5006121" y="926271"/>
                </a:cubicBezTo>
                <a:cubicBezTo>
                  <a:pt x="5019218" y="926271"/>
                  <a:pt x="5029723" y="929205"/>
                  <a:pt x="5037636" y="935071"/>
                </a:cubicBezTo>
                <a:cubicBezTo>
                  <a:pt x="5045549" y="940937"/>
                  <a:pt x="5051142" y="949259"/>
                  <a:pt x="5054417" y="960037"/>
                </a:cubicBezTo>
                <a:cubicBezTo>
                  <a:pt x="5057690" y="970814"/>
                  <a:pt x="5059327" y="983297"/>
                  <a:pt x="5059327" y="997486"/>
                </a:cubicBezTo>
                <a:lnTo>
                  <a:pt x="5059327" y="1243871"/>
                </a:lnTo>
                <a:lnTo>
                  <a:pt x="5167377" y="1243871"/>
                </a:lnTo>
                <a:lnTo>
                  <a:pt x="5167377" y="983980"/>
                </a:lnTo>
                <a:lnTo>
                  <a:pt x="5166761" y="973970"/>
                </a:lnTo>
                <a:lnTo>
                  <a:pt x="5184464" y="956456"/>
                </a:lnTo>
                <a:cubicBezTo>
                  <a:pt x="5191354" y="950658"/>
                  <a:pt x="5198755" y="945371"/>
                  <a:pt x="5206667" y="940596"/>
                </a:cubicBezTo>
                <a:cubicBezTo>
                  <a:pt x="5222493" y="931046"/>
                  <a:pt x="5239819" y="926271"/>
                  <a:pt x="5258646" y="926271"/>
                </a:cubicBezTo>
                <a:cubicBezTo>
                  <a:pt x="5271743" y="926271"/>
                  <a:pt x="5282248" y="929205"/>
                  <a:pt x="5290160" y="935071"/>
                </a:cubicBezTo>
                <a:cubicBezTo>
                  <a:pt x="5298073" y="940937"/>
                  <a:pt x="5303734" y="949259"/>
                  <a:pt x="5307145" y="960037"/>
                </a:cubicBezTo>
                <a:cubicBezTo>
                  <a:pt x="5310556" y="970814"/>
                  <a:pt x="5312261" y="983297"/>
                  <a:pt x="5312261" y="997486"/>
                </a:cubicBezTo>
                <a:lnTo>
                  <a:pt x="5312261" y="1243871"/>
                </a:lnTo>
                <a:lnTo>
                  <a:pt x="5420310" y="1243871"/>
                </a:lnTo>
                <a:lnTo>
                  <a:pt x="5420310" y="983980"/>
                </a:lnTo>
                <a:cubicBezTo>
                  <a:pt x="5420310" y="937868"/>
                  <a:pt x="5409601" y="902260"/>
                  <a:pt x="5388182" y="877158"/>
                </a:cubicBezTo>
                <a:cubicBezTo>
                  <a:pt x="5366763" y="852056"/>
                  <a:pt x="5336272" y="839505"/>
                  <a:pt x="5296708" y="839505"/>
                </a:cubicBezTo>
                <a:cubicBezTo>
                  <a:pt x="5264785" y="839505"/>
                  <a:pt x="5237022" y="846189"/>
                  <a:pt x="5213421" y="859559"/>
                </a:cubicBezTo>
                <a:cubicBezTo>
                  <a:pt x="5189819" y="872929"/>
                  <a:pt x="5169832" y="888754"/>
                  <a:pt x="5153461" y="907035"/>
                </a:cubicBezTo>
                <a:lnTo>
                  <a:pt x="5153813" y="909063"/>
                </a:lnTo>
                <a:lnTo>
                  <a:pt x="5149305" y="897955"/>
                </a:lnTo>
                <a:cubicBezTo>
                  <a:pt x="5145289" y="890366"/>
                  <a:pt x="5140603" y="883434"/>
                  <a:pt x="5135249" y="877158"/>
                </a:cubicBezTo>
                <a:cubicBezTo>
                  <a:pt x="5113830" y="852056"/>
                  <a:pt x="5083202" y="839505"/>
                  <a:pt x="5043366" y="839505"/>
                </a:cubicBezTo>
                <a:close/>
                <a:moveTo>
                  <a:pt x="8062903" y="839095"/>
                </a:moveTo>
                <a:cubicBezTo>
                  <a:pt x="8033435" y="839095"/>
                  <a:pt x="8008264" y="845507"/>
                  <a:pt x="7987391" y="858331"/>
                </a:cubicBezTo>
                <a:cubicBezTo>
                  <a:pt x="7966518" y="871155"/>
                  <a:pt x="7951033" y="889436"/>
                  <a:pt x="7940938" y="913175"/>
                </a:cubicBezTo>
                <a:lnTo>
                  <a:pt x="7938891" y="844416"/>
                </a:lnTo>
                <a:lnTo>
                  <a:pt x="7834935" y="844416"/>
                </a:lnTo>
                <a:lnTo>
                  <a:pt x="7834935" y="1243871"/>
                </a:lnTo>
                <a:lnTo>
                  <a:pt x="7942984" y="1243871"/>
                </a:lnTo>
                <a:lnTo>
                  <a:pt x="7942984" y="978250"/>
                </a:lnTo>
                <a:cubicBezTo>
                  <a:pt x="7951716" y="965971"/>
                  <a:pt x="7962084" y="956353"/>
                  <a:pt x="7974089" y="949396"/>
                </a:cubicBezTo>
                <a:cubicBezTo>
                  <a:pt x="7986095" y="942438"/>
                  <a:pt x="7999533" y="937527"/>
                  <a:pt x="8014403" y="934662"/>
                </a:cubicBezTo>
                <a:cubicBezTo>
                  <a:pt x="8029274" y="931797"/>
                  <a:pt x="8044758" y="930364"/>
                  <a:pt x="8060856" y="930364"/>
                </a:cubicBezTo>
                <a:lnTo>
                  <a:pt x="8070679" y="930364"/>
                </a:lnTo>
                <a:lnTo>
                  <a:pt x="8070679" y="839095"/>
                </a:lnTo>
                <a:close/>
                <a:moveTo>
                  <a:pt x="6837712" y="839095"/>
                </a:moveTo>
                <a:cubicBezTo>
                  <a:pt x="6798967" y="839095"/>
                  <a:pt x="6765065" y="847213"/>
                  <a:pt x="6736006" y="863447"/>
                </a:cubicBezTo>
                <a:cubicBezTo>
                  <a:pt x="6706948" y="879682"/>
                  <a:pt x="6684369" y="903215"/>
                  <a:pt x="6668271" y="934048"/>
                </a:cubicBezTo>
                <a:cubicBezTo>
                  <a:pt x="6652173" y="964880"/>
                  <a:pt x="6644124" y="1002124"/>
                  <a:pt x="6644124" y="1045780"/>
                </a:cubicBezTo>
                <a:cubicBezTo>
                  <a:pt x="6644124" y="1089164"/>
                  <a:pt x="6652173" y="1126203"/>
                  <a:pt x="6668271" y="1156899"/>
                </a:cubicBezTo>
                <a:cubicBezTo>
                  <a:pt x="6684369" y="1187595"/>
                  <a:pt x="6706948" y="1210924"/>
                  <a:pt x="6736006" y="1226886"/>
                </a:cubicBezTo>
                <a:cubicBezTo>
                  <a:pt x="6765065" y="1242847"/>
                  <a:pt x="6799103" y="1250828"/>
                  <a:pt x="6838121" y="1250828"/>
                </a:cubicBezTo>
                <a:cubicBezTo>
                  <a:pt x="6877139" y="1250828"/>
                  <a:pt x="6911313" y="1242847"/>
                  <a:pt x="6940645" y="1226886"/>
                </a:cubicBezTo>
                <a:cubicBezTo>
                  <a:pt x="6969976" y="1210924"/>
                  <a:pt x="6992760" y="1187595"/>
                  <a:pt x="7008994" y="1156899"/>
                </a:cubicBezTo>
                <a:cubicBezTo>
                  <a:pt x="7025229" y="1126203"/>
                  <a:pt x="7033346" y="1089164"/>
                  <a:pt x="7033346" y="1045780"/>
                </a:cubicBezTo>
                <a:cubicBezTo>
                  <a:pt x="7033346" y="1002124"/>
                  <a:pt x="7025229" y="964880"/>
                  <a:pt x="7008994" y="934048"/>
                </a:cubicBezTo>
                <a:cubicBezTo>
                  <a:pt x="6992760" y="903215"/>
                  <a:pt x="6969977" y="879682"/>
                  <a:pt x="6940645" y="863447"/>
                </a:cubicBezTo>
                <a:cubicBezTo>
                  <a:pt x="6911313" y="847213"/>
                  <a:pt x="6877002" y="839095"/>
                  <a:pt x="6837712" y="839095"/>
                </a:cubicBezTo>
                <a:close/>
                <a:moveTo>
                  <a:pt x="4532662" y="839095"/>
                </a:moveTo>
                <a:cubicBezTo>
                  <a:pt x="4493917" y="839095"/>
                  <a:pt x="4460015" y="847213"/>
                  <a:pt x="4430957" y="863447"/>
                </a:cubicBezTo>
                <a:cubicBezTo>
                  <a:pt x="4401898" y="879682"/>
                  <a:pt x="4379320" y="903215"/>
                  <a:pt x="4363221" y="934048"/>
                </a:cubicBezTo>
                <a:cubicBezTo>
                  <a:pt x="4347124" y="964880"/>
                  <a:pt x="4339074" y="1002124"/>
                  <a:pt x="4339074" y="1045780"/>
                </a:cubicBezTo>
                <a:cubicBezTo>
                  <a:pt x="4339074" y="1089164"/>
                  <a:pt x="4347124" y="1126203"/>
                  <a:pt x="4363221" y="1156899"/>
                </a:cubicBezTo>
                <a:cubicBezTo>
                  <a:pt x="4379320" y="1187595"/>
                  <a:pt x="4401898" y="1210924"/>
                  <a:pt x="4430957" y="1226886"/>
                </a:cubicBezTo>
                <a:cubicBezTo>
                  <a:pt x="4460015" y="1242847"/>
                  <a:pt x="4494054" y="1250828"/>
                  <a:pt x="4533072" y="1250828"/>
                </a:cubicBezTo>
                <a:cubicBezTo>
                  <a:pt x="4572090" y="1250828"/>
                  <a:pt x="4606264" y="1242847"/>
                  <a:pt x="4635595" y="1226886"/>
                </a:cubicBezTo>
                <a:cubicBezTo>
                  <a:pt x="4664927" y="1210924"/>
                  <a:pt x="4687710" y="1187595"/>
                  <a:pt x="4703945" y="1156899"/>
                </a:cubicBezTo>
                <a:cubicBezTo>
                  <a:pt x="4720179" y="1126203"/>
                  <a:pt x="4728297" y="1089164"/>
                  <a:pt x="4728297" y="1045780"/>
                </a:cubicBezTo>
                <a:cubicBezTo>
                  <a:pt x="4728297" y="1002124"/>
                  <a:pt x="4720179" y="964880"/>
                  <a:pt x="4703945" y="934048"/>
                </a:cubicBezTo>
                <a:cubicBezTo>
                  <a:pt x="4687710" y="903215"/>
                  <a:pt x="4664927" y="879682"/>
                  <a:pt x="4635595" y="863447"/>
                </a:cubicBezTo>
                <a:cubicBezTo>
                  <a:pt x="4606264" y="847213"/>
                  <a:pt x="4571953" y="839095"/>
                  <a:pt x="4532662" y="839095"/>
                </a:cubicBezTo>
                <a:close/>
                <a:moveTo>
                  <a:pt x="4310052" y="839095"/>
                </a:moveTo>
                <a:cubicBezTo>
                  <a:pt x="4280584" y="839095"/>
                  <a:pt x="4255415" y="845507"/>
                  <a:pt x="4234541" y="858331"/>
                </a:cubicBezTo>
                <a:cubicBezTo>
                  <a:pt x="4213667" y="871155"/>
                  <a:pt x="4198183" y="889436"/>
                  <a:pt x="4188088" y="913175"/>
                </a:cubicBezTo>
                <a:lnTo>
                  <a:pt x="4186041" y="844416"/>
                </a:lnTo>
                <a:lnTo>
                  <a:pt x="4082085" y="844416"/>
                </a:lnTo>
                <a:lnTo>
                  <a:pt x="4082085" y="1243871"/>
                </a:lnTo>
                <a:lnTo>
                  <a:pt x="4190134" y="1243871"/>
                </a:lnTo>
                <a:lnTo>
                  <a:pt x="4190134" y="978250"/>
                </a:lnTo>
                <a:cubicBezTo>
                  <a:pt x="4198865" y="965971"/>
                  <a:pt x="4209234" y="956353"/>
                  <a:pt x="4221239" y="949396"/>
                </a:cubicBezTo>
                <a:cubicBezTo>
                  <a:pt x="4233245" y="942438"/>
                  <a:pt x="4246683" y="937527"/>
                  <a:pt x="4261553" y="934662"/>
                </a:cubicBezTo>
                <a:cubicBezTo>
                  <a:pt x="4276424" y="931797"/>
                  <a:pt x="4291908" y="930364"/>
                  <a:pt x="4308007" y="930364"/>
                </a:cubicBezTo>
                <a:lnTo>
                  <a:pt x="4317829" y="930364"/>
                </a:lnTo>
                <a:lnTo>
                  <a:pt x="4317829" y="839095"/>
                </a:lnTo>
                <a:close/>
                <a:moveTo>
                  <a:pt x="8684558" y="838277"/>
                </a:moveTo>
                <a:cubicBezTo>
                  <a:pt x="8663275" y="838277"/>
                  <a:pt x="8642674" y="840323"/>
                  <a:pt x="8622756" y="844416"/>
                </a:cubicBezTo>
                <a:cubicBezTo>
                  <a:pt x="8602838" y="848509"/>
                  <a:pt x="8584898" y="854989"/>
                  <a:pt x="8568936" y="863857"/>
                </a:cubicBezTo>
                <a:cubicBezTo>
                  <a:pt x="8552974" y="872724"/>
                  <a:pt x="8540287" y="884321"/>
                  <a:pt x="8530874" y="898645"/>
                </a:cubicBezTo>
                <a:cubicBezTo>
                  <a:pt x="8521460" y="912970"/>
                  <a:pt x="8516754" y="930501"/>
                  <a:pt x="8516754" y="951237"/>
                </a:cubicBezTo>
                <a:cubicBezTo>
                  <a:pt x="8516754" y="977704"/>
                  <a:pt x="8523030" y="999055"/>
                  <a:pt x="8535580" y="1015289"/>
                </a:cubicBezTo>
                <a:cubicBezTo>
                  <a:pt x="8548132" y="1031524"/>
                  <a:pt x="8565390" y="1044484"/>
                  <a:pt x="8587354" y="1054171"/>
                </a:cubicBezTo>
                <a:cubicBezTo>
                  <a:pt x="8609318" y="1063857"/>
                  <a:pt x="8634489" y="1072111"/>
                  <a:pt x="8662866" y="1078932"/>
                </a:cubicBezTo>
                <a:cubicBezTo>
                  <a:pt x="8696699" y="1086845"/>
                  <a:pt x="8720437" y="1094416"/>
                  <a:pt x="8734080" y="1101647"/>
                </a:cubicBezTo>
                <a:cubicBezTo>
                  <a:pt x="8747722" y="1108877"/>
                  <a:pt x="8754544" y="1119996"/>
                  <a:pt x="8754544" y="1135003"/>
                </a:cubicBezTo>
                <a:cubicBezTo>
                  <a:pt x="8754544" y="1150555"/>
                  <a:pt x="8748746" y="1161606"/>
                  <a:pt x="8737150" y="1168154"/>
                </a:cubicBezTo>
                <a:cubicBezTo>
                  <a:pt x="8725553" y="1174703"/>
                  <a:pt x="8709386" y="1177977"/>
                  <a:pt x="8688650" y="1177977"/>
                </a:cubicBezTo>
                <a:cubicBezTo>
                  <a:pt x="8667640" y="1177977"/>
                  <a:pt x="8649292" y="1173680"/>
                  <a:pt x="8633602" y="1165085"/>
                </a:cubicBezTo>
                <a:cubicBezTo>
                  <a:pt x="8617913" y="1156490"/>
                  <a:pt x="8610069" y="1141142"/>
                  <a:pt x="8610069" y="1119041"/>
                </a:cubicBezTo>
                <a:lnTo>
                  <a:pt x="8509386" y="1119041"/>
                </a:lnTo>
                <a:cubicBezTo>
                  <a:pt x="8509386" y="1144689"/>
                  <a:pt x="8514434" y="1165972"/>
                  <a:pt x="8524530" y="1182888"/>
                </a:cubicBezTo>
                <a:cubicBezTo>
                  <a:pt x="8534625" y="1199805"/>
                  <a:pt x="8548268" y="1213243"/>
                  <a:pt x="8565458" y="1223202"/>
                </a:cubicBezTo>
                <a:cubicBezTo>
                  <a:pt x="8582648" y="1233161"/>
                  <a:pt x="8601884" y="1240187"/>
                  <a:pt x="8623166" y="1244280"/>
                </a:cubicBezTo>
                <a:cubicBezTo>
                  <a:pt x="8644448" y="1248373"/>
                  <a:pt x="8666276" y="1250419"/>
                  <a:pt x="8688650" y="1250419"/>
                </a:cubicBezTo>
                <a:cubicBezTo>
                  <a:pt x="8711024" y="1250419"/>
                  <a:pt x="8732580" y="1248168"/>
                  <a:pt x="8753316" y="1243666"/>
                </a:cubicBezTo>
                <a:cubicBezTo>
                  <a:pt x="8774052" y="1239164"/>
                  <a:pt x="8792606" y="1231933"/>
                  <a:pt x="8808978" y="1221974"/>
                </a:cubicBezTo>
                <a:cubicBezTo>
                  <a:pt x="8825349" y="1212015"/>
                  <a:pt x="8838309" y="1198918"/>
                  <a:pt x="8847859" y="1182684"/>
                </a:cubicBezTo>
                <a:cubicBezTo>
                  <a:pt x="8857409" y="1166449"/>
                  <a:pt x="8862184" y="1146736"/>
                  <a:pt x="8862184" y="1123543"/>
                </a:cubicBezTo>
                <a:cubicBezTo>
                  <a:pt x="8862184" y="1096804"/>
                  <a:pt x="8856181" y="1075248"/>
                  <a:pt x="8844176" y="1058877"/>
                </a:cubicBezTo>
                <a:cubicBezTo>
                  <a:pt x="8832170" y="1042506"/>
                  <a:pt x="8815936" y="1029478"/>
                  <a:pt x="8795472" y="1019791"/>
                </a:cubicBezTo>
                <a:cubicBezTo>
                  <a:pt x="8775008" y="1010105"/>
                  <a:pt x="8751816" y="1002261"/>
                  <a:pt x="8725894" y="996258"/>
                </a:cubicBezTo>
                <a:cubicBezTo>
                  <a:pt x="8701610" y="990801"/>
                  <a:pt x="8681897" y="985685"/>
                  <a:pt x="8666754" y="980910"/>
                </a:cubicBezTo>
                <a:cubicBezTo>
                  <a:pt x="8651610" y="976135"/>
                  <a:pt x="8640628" y="970951"/>
                  <a:pt x="8633807" y="965357"/>
                </a:cubicBezTo>
                <a:cubicBezTo>
                  <a:pt x="8626986" y="959764"/>
                  <a:pt x="8623575" y="953284"/>
                  <a:pt x="8623575" y="945917"/>
                </a:cubicBezTo>
                <a:cubicBezTo>
                  <a:pt x="8623575" y="933366"/>
                  <a:pt x="8628964" y="924498"/>
                  <a:pt x="8639742" y="919314"/>
                </a:cubicBezTo>
                <a:cubicBezTo>
                  <a:pt x="8650520" y="914130"/>
                  <a:pt x="8665458" y="911537"/>
                  <a:pt x="8684558" y="911537"/>
                </a:cubicBezTo>
                <a:cubicBezTo>
                  <a:pt x="8702020" y="911537"/>
                  <a:pt x="8717163" y="915426"/>
                  <a:pt x="8729987" y="923202"/>
                </a:cubicBezTo>
                <a:cubicBezTo>
                  <a:pt x="8742812" y="930978"/>
                  <a:pt x="8749223" y="944962"/>
                  <a:pt x="8749223" y="965153"/>
                </a:cubicBezTo>
                <a:lnTo>
                  <a:pt x="8849906" y="965153"/>
                </a:lnTo>
                <a:cubicBezTo>
                  <a:pt x="8849906" y="940869"/>
                  <a:pt x="8845198" y="920542"/>
                  <a:pt x="8835786" y="904170"/>
                </a:cubicBezTo>
                <a:cubicBezTo>
                  <a:pt x="8826372" y="887799"/>
                  <a:pt x="8813752" y="874839"/>
                  <a:pt x="8797927" y="865289"/>
                </a:cubicBezTo>
                <a:cubicBezTo>
                  <a:pt x="8782102" y="855739"/>
                  <a:pt x="8764366" y="848850"/>
                  <a:pt x="8744721" y="844621"/>
                </a:cubicBezTo>
                <a:cubicBezTo>
                  <a:pt x="8725076" y="840391"/>
                  <a:pt x="8705021" y="838277"/>
                  <a:pt x="8684558" y="838277"/>
                </a:cubicBezTo>
                <a:close/>
                <a:moveTo>
                  <a:pt x="8273532" y="838277"/>
                </a:moveTo>
                <a:cubicBezTo>
                  <a:pt x="8240244" y="838277"/>
                  <a:pt x="8210843" y="842574"/>
                  <a:pt x="8185332" y="851169"/>
                </a:cubicBezTo>
                <a:cubicBezTo>
                  <a:pt x="8159821" y="859764"/>
                  <a:pt x="8139971" y="874089"/>
                  <a:pt x="8125782" y="894143"/>
                </a:cubicBezTo>
                <a:cubicBezTo>
                  <a:pt x="8111594" y="914198"/>
                  <a:pt x="8104500" y="941005"/>
                  <a:pt x="8104500" y="974566"/>
                </a:cubicBezTo>
                <a:lnTo>
                  <a:pt x="8206001" y="974566"/>
                </a:lnTo>
                <a:cubicBezTo>
                  <a:pt x="8206001" y="951919"/>
                  <a:pt x="8212276" y="935548"/>
                  <a:pt x="8224828" y="925453"/>
                </a:cubicBezTo>
                <a:cubicBezTo>
                  <a:pt x="8237379" y="915357"/>
                  <a:pt x="8253613" y="910310"/>
                  <a:pt x="8273532" y="910310"/>
                </a:cubicBezTo>
                <a:cubicBezTo>
                  <a:pt x="8290721" y="910310"/>
                  <a:pt x="8305046" y="915085"/>
                  <a:pt x="8316506" y="924634"/>
                </a:cubicBezTo>
                <a:cubicBezTo>
                  <a:pt x="8327965" y="934184"/>
                  <a:pt x="8333695" y="951919"/>
                  <a:pt x="8333695" y="977840"/>
                </a:cubicBezTo>
                <a:lnTo>
                  <a:pt x="8333695" y="999532"/>
                </a:lnTo>
                <a:cubicBezTo>
                  <a:pt x="8283490" y="1000623"/>
                  <a:pt x="8239493" y="1004512"/>
                  <a:pt x="8201703" y="1011196"/>
                </a:cubicBezTo>
                <a:cubicBezTo>
                  <a:pt x="8163914" y="1017881"/>
                  <a:pt x="8134582" y="1030569"/>
                  <a:pt x="8113709" y="1049259"/>
                </a:cubicBezTo>
                <a:cubicBezTo>
                  <a:pt x="8092836" y="1067950"/>
                  <a:pt x="8082399" y="1095712"/>
                  <a:pt x="8082399" y="1132547"/>
                </a:cubicBezTo>
                <a:cubicBezTo>
                  <a:pt x="8082399" y="1159287"/>
                  <a:pt x="8088060" y="1181456"/>
                  <a:pt x="8099384" y="1199055"/>
                </a:cubicBezTo>
                <a:cubicBezTo>
                  <a:pt x="8110708" y="1216654"/>
                  <a:pt x="8125578" y="1229751"/>
                  <a:pt x="8143995" y="1238345"/>
                </a:cubicBezTo>
                <a:cubicBezTo>
                  <a:pt x="8162413" y="1246940"/>
                  <a:pt x="8182263" y="1251238"/>
                  <a:pt x="8203545" y="1251238"/>
                </a:cubicBezTo>
                <a:cubicBezTo>
                  <a:pt x="8231649" y="1251238"/>
                  <a:pt x="8256478" y="1246667"/>
                  <a:pt x="8278034" y="1237527"/>
                </a:cubicBezTo>
                <a:cubicBezTo>
                  <a:pt x="8299589" y="1228386"/>
                  <a:pt x="8318552" y="1213448"/>
                  <a:pt x="8334923" y="1192711"/>
                </a:cubicBezTo>
                <a:lnTo>
                  <a:pt x="8337788" y="1243871"/>
                </a:lnTo>
                <a:lnTo>
                  <a:pt x="8437242" y="1243871"/>
                </a:lnTo>
                <a:lnTo>
                  <a:pt x="8437242" y="975794"/>
                </a:lnTo>
                <a:cubicBezTo>
                  <a:pt x="8437242" y="949055"/>
                  <a:pt x="8433286" y="926749"/>
                  <a:pt x="8425373" y="908877"/>
                </a:cubicBezTo>
                <a:cubicBezTo>
                  <a:pt x="8417461" y="891005"/>
                  <a:pt x="8406137" y="876885"/>
                  <a:pt x="8391403" y="866517"/>
                </a:cubicBezTo>
                <a:cubicBezTo>
                  <a:pt x="8376669" y="856149"/>
                  <a:pt x="8359344" y="848850"/>
                  <a:pt x="8339425" y="844621"/>
                </a:cubicBezTo>
                <a:cubicBezTo>
                  <a:pt x="8319507" y="840391"/>
                  <a:pt x="8297543" y="838277"/>
                  <a:pt x="8273532" y="838277"/>
                </a:cubicBezTo>
                <a:close/>
                <a:moveTo>
                  <a:pt x="5682731" y="838277"/>
                </a:moveTo>
                <a:cubicBezTo>
                  <a:pt x="5649443" y="838277"/>
                  <a:pt x="5620044" y="842574"/>
                  <a:pt x="5594533" y="851169"/>
                </a:cubicBezTo>
                <a:cubicBezTo>
                  <a:pt x="5569020" y="859764"/>
                  <a:pt x="5549170" y="874089"/>
                  <a:pt x="5534982" y="894143"/>
                </a:cubicBezTo>
                <a:cubicBezTo>
                  <a:pt x="5520794" y="914198"/>
                  <a:pt x="5513700" y="941005"/>
                  <a:pt x="5513700" y="974566"/>
                </a:cubicBezTo>
                <a:lnTo>
                  <a:pt x="5615200" y="974566"/>
                </a:lnTo>
                <a:cubicBezTo>
                  <a:pt x="5615200" y="951919"/>
                  <a:pt x="5621476" y="935548"/>
                  <a:pt x="5634027" y="925453"/>
                </a:cubicBezTo>
                <a:cubicBezTo>
                  <a:pt x="5646578" y="915357"/>
                  <a:pt x="5662813" y="910310"/>
                  <a:pt x="5682731" y="910310"/>
                </a:cubicBezTo>
                <a:cubicBezTo>
                  <a:pt x="5699921" y="910310"/>
                  <a:pt x="5714245" y="915085"/>
                  <a:pt x="5725706" y="924634"/>
                </a:cubicBezTo>
                <a:cubicBezTo>
                  <a:pt x="5737165" y="934184"/>
                  <a:pt x="5742895" y="951919"/>
                  <a:pt x="5742895" y="977840"/>
                </a:cubicBezTo>
                <a:lnTo>
                  <a:pt x="5742895" y="999532"/>
                </a:lnTo>
                <a:cubicBezTo>
                  <a:pt x="5692690" y="1000623"/>
                  <a:pt x="5648693" y="1004512"/>
                  <a:pt x="5610903" y="1011196"/>
                </a:cubicBezTo>
                <a:cubicBezTo>
                  <a:pt x="5573113" y="1017881"/>
                  <a:pt x="5543781" y="1030569"/>
                  <a:pt x="5522908" y="1049259"/>
                </a:cubicBezTo>
                <a:cubicBezTo>
                  <a:pt x="5502035" y="1067950"/>
                  <a:pt x="5491599" y="1095712"/>
                  <a:pt x="5491599" y="1132547"/>
                </a:cubicBezTo>
                <a:cubicBezTo>
                  <a:pt x="5491599" y="1159287"/>
                  <a:pt x="5497260" y="1181456"/>
                  <a:pt x="5508584" y="1199055"/>
                </a:cubicBezTo>
                <a:cubicBezTo>
                  <a:pt x="5519908" y="1216654"/>
                  <a:pt x="5534777" y="1229751"/>
                  <a:pt x="5553195" y="1238345"/>
                </a:cubicBezTo>
                <a:cubicBezTo>
                  <a:pt x="5571612" y="1246940"/>
                  <a:pt x="5591462" y="1251238"/>
                  <a:pt x="5612745" y="1251238"/>
                </a:cubicBezTo>
                <a:cubicBezTo>
                  <a:pt x="5640848" y="1251238"/>
                  <a:pt x="5665678" y="1246667"/>
                  <a:pt x="5687233" y="1237527"/>
                </a:cubicBezTo>
                <a:cubicBezTo>
                  <a:pt x="5708789" y="1228386"/>
                  <a:pt x="5727752" y="1213448"/>
                  <a:pt x="5744123" y="1192711"/>
                </a:cubicBezTo>
                <a:lnTo>
                  <a:pt x="5746988" y="1243871"/>
                </a:lnTo>
                <a:lnTo>
                  <a:pt x="5846442" y="1243871"/>
                </a:lnTo>
                <a:lnTo>
                  <a:pt x="5846442" y="975794"/>
                </a:lnTo>
                <a:cubicBezTo>
                  <a:pt x="5846442" y="949055"/>
                  <a:pt x="5842486" y="926749"/>
                  <a:pt x="5834573" y="908877"/>
                </a:cubicBezTo>
                <a:cubicBezTo>
                  <a:pt x="5826661" y="891005"/>
                  <a:pt x="5815337" y="876885"/>
                  <a:pt x="5800603" y="866517"/>
                </a:cubicBezTo>
                <a:cubicBezTo>
                  <a:pt x="5785869" y="856149"/>
                  <a:pt x="5768543" y="848850"/>
                  <a:pt x="5748625" y="844621"/>
                </a:cubicBezTo>
                <a:cubicBezTo>
                  <a:pt x="5728706" y="840391"/>
                  <a:pt x="5706742" y="838277"/>
                  <a:pt x="5682731" y="838277"/>
                </a:cubicBezTo>
                <a:close/>
                <a:moveTo>
                  <a:pt x="8954866" y="750282"/>
                </a:moveTo>
                <a:lnTo>
                  <a:pt x="8954866" y="844416"/>
                </a:lnTo>
                <a:lnTo>
                  <a:pt x="8888564" y="844416"/>
                </a:lnTo>
                <a:lnTo>
                  <a:pt x="8888564" y="927909"/>
                </a:lnTo>
                <a:lnTo>
                  <a:pt x="8954866" y="927909"/>
                </a:lnTo>
                <a:lnTo>
                  <a:pt x="8954866" y="1104716"/>
                </a:lnTo>
                <a:cubicBezTo>
                  <a:pt x="8954866" y="1137459"/>
                  <a:pt x="8959232" y="1163993"/>
                  <a:pt x="8967964" y="1184321"/>
                </a:cubicBezTo>
                <a:cubicBezTo>
                  <a:pt x="8976694" y="1204648"/>
                  <a:pt x="8992178" y="1219655"/>
                  <a:pt x="9014416" y="1229341"/>
                </a:cubicBezTo>
                <a:cubicBezTo>
                  <a:pt x="9036654" y="1239028"/>
                  <a:pt x="9067964" y="1243871"/>
                  <a:pt x="9108346" y="1243871"/>
                </a:cubicBezTo>
                <a:lnTo>
                  <a:pt x="9150501" y="1243871"/>
                </a:lnTo>
                <a:lnTo>
                  <a:pt x="9150501" y="1159150"/>
                </a:lnTo>
                <a:lnTo>
                  <a:pt x="9111620" y="1159150"/>
                </a:lnTo>
                <a:cubicBezTo>
                  <a:pt x="9090883" y="1159150"/>
                  <a:pt x="9077582" y="1154239"/>
                  <a:pt x="9071715" y="1144416"/>
                </a:cubicBezTo>
                <a:cubicBezTo>
                  <a:pt x="9065848" y="1134594"/>
                  <a:pt x="9062916" y="1119177"/>
                  <a:pt x="9062916" y="1098168"/>
                </a:cubicBezTo>
                <a:lnTo>
                  <a:pt x="9062916" y="927909"/>
                </a:lnTo>
                <a:lnTo>
                  <a:pt x="9150910" y="927909"/>
                </a:lnTo>
                <a:lnTo>
                  <a:pt x="9150910" y="844416"/>
                </a:lnTo>
                <a:lnTo>
                  <a:pt x="9062916" y="844416"/>
                </a:lnTo>
                <a:lnTo>
                  <a:pt x="9062916" y="750282"/>
                </a:lnTo>
                <a:close/>
                <a:moveTo>
                  <a:pt x="7583266" y="750282"/>
                </a:moveTo>
                <a:lnTo>
                  <a:pt x="7583266" y="844416"/>
                </a:lnTo>
                <a:lnTo>
                  <a:pt x="7516963" y="844416"/>
                </a:lnTo>
                <a:lnTo>
                  <a:pt x="7516963" y="927909"/>
                </a:lnTo>
                <a:lnTo>
                  <a:pt x="7583266" y="927909"/>
                </a:lnTo>
                <a:lnTo>
                  <a:pt x="7583266" y="1104716"/>
                </a:lnTo>
                <a:cubicBezTo>
                  <a:pt x="7583266" y="1137459"/>
                  <a:pt x="7587632" y="1163993"/>
                  <a:pt x="7596363" y="1184321"/>
                </a:cubicBezTo>
                <a:cubicBezTo>
                  <a:pt x="7605095" y="1204648"/>
                  <a:pt x="7620579" y="1219655"/>
                  <a:pt x="7642816" y="1229341"/>
                </a:cubicBezTo>
                <a:cubicBezTo>
                  <a:pt x="7665054" y="1239028"/>
                  <a:pt x="7696364" y="1243871"/>
                  <a:pt x="7736745" y="1243871"/>
                </a:cubicBezTo>
                <a:lnTo>
                  <a:pt x="7778901" y="1243871"/>
                </a:lnTo>
                <a:lnTo>
                  <a:pt x="7778901" y="1159150"/>
                </a:lnTo>
                <a:lnTo>
                  <a:pt x="7740019" y="1159150"/>
                </a:lnTo>
                <a:cubicBezTo>
                  <a:pt x="7719283" y="1159150"/>
                  <a:pt x="7705982" y="1154239"/>
                  <a:pt x="7700115" y="1144416"/>
                </a:cubicBezTo>
                <a:cubicBezTo>
                  <a:pt x="7694249" y="1134594"/>
                  <a:pt x="7691315" y="1119177"/>
                  <a:pt x="7691315" y="1098168"/>
                </a:cubicBezTo>
                <a:lnTo>
                  <a:pt x="7691315" y="927909"/>
                </a:lnTo>
                <a:lnTo>
                  <a:pt x="7779310" y="927909"/>
                </a:lnTo>
                <a:lnTo>
                  <a:pt x="7779310" y="844416"/>
                </a:lnTo>
                <a:lnTo>
                  <a:pt x="7691315" y="844416"/>
                </a:lnTo>
                <a:lnTo>
                  <a:pt x="7691315" y="750282"/>
                </a:lnTo>
                <a:close/>
                <a:moveTo>
                  <a:pt x="3634410" y="692983"/>
                </a:moveTo>
                <a:lnTo>
                  <a:pt x="3634410" y="1243871"/>
                </a:lnTo>
                <a:lnTo>
                  <a:pt x="3742460" y="1243871"/>
                </a:lnTo>
                <a:lnTo>
                  <a:pt x="3742460" y="977022"/>
                </a:lnTo>
                <a:cubicBezTo>
                  <a:pt x="3753100" y="963106"/>
                  <a:pt x="3765515" y="951169"/>
                  <a:pt x="3779704" y="941210"/>
                </a:cubicBezTo>
                <a:cubicBezTo>
                  <a:pt x="3793892" y="931251"/>
                  <a:pt x="3810945" y="926271"/>
                  <a:pt x="3830863" y="926271"/>
                </a:cubicBezTo>
                <a:cubicBezTo>
                  <a:pt x="3843687" y="926271"/>
                  <a:pt x="3853919" y="929273"/>
                  <a:pt x="3861559" y="935276"/>
                </a:cubicBezTo>
                <a:cubicBezTo>
                  <a:pt x="3869199" y="941278"/>
                  <a:pt x="3874860" y="949600"/>
                  <a:pt x="3878544" y="960241"/>
                </a:cubicBezTo>
                <a:cubicBezTo>
                  <a:pt x="3882228" y="970883"/>
                  <a:pt x="3884069" y="983297"/>
                  <a:pt x="3884069" y="997486"/>
                </a:cubicBezTo>
                <a:lnTo>
                  <a:pt x="3884069" y="1243871"/>
                </a:lnTo>
                <a:lnTo>
                  <a:pt x="3991300" y="1243871"/>
                </a:lnTo>
                <a:lnTo>
                  <a:pt x="3991300" y="983980"/>
                </a:lnTo>
                <a:cubicBezTo>
                  <a:pt x="3991300" y="935958"/>
                  <a:pt x="3980795" y="899873"/>
                  <a:pt x="3959786" y="875726"/>
                </a:cubicBezTo>
                <a:cubicBezTo>
                  <a:pt x="3938776" y="851578"/>
                  <a:pt x="3908899" y="839505"/>
                  <a:pt x="3870154" y="839505"/>
                </a:cubicBezTo>
                <a:cubicBezTo>
                  <a:pt x="3837684" y="839505"/>
                  <a:pt x="3811218" y="845985"/>
                  <a:pt x="3790754" y="858945"/>
                </a:cubicBezTo>
                <a:cubicBezTo>
                  <a:pt x="3770290" y="871906"/>
                  <a:pt x="3753646" y="886981"/>
                  <a:pt x="3740822" y="904170"/>
                </a:cubicBezTo>
                <a:lnTo>
                  <a:pt x="3740822" y="692983"/>
                </a:lnTo>
                <a:close/>
                <a:moveTo>
                  <a:pt x="6350225" y="685616"/>
                </a:moveTo>
                <a:cubicBezTo>
                  <a:pt x="6296474" y="685616"/>
                  <a:pt x="6250157" y="697281"/>
                  <a:pt x="6211276" y="720610"/>
                </a:cubicBezTo>
                <a:cubicBezTo>
                  <a:pt x="6172394" y="743938"/>
                  <a:pt x="6142517" y="776817"/>
                  <a:pt x="6121644" y="819245"/>
                </a:cubicBezTo>
                <a:cubicBezTo>
                  <a:pt x="6100771" y="861674"/>
                  <a:pt x="6090334" y="911537"/>
                  <a:pt x="6090334" y="968836"/>
                </a:cubicBezTo>
                <a:cubicBezTo>
                  <a:pt x="6090334" y="1026135"/>
                  <a:pt x="6100771" y="1075862"/>
                  <a:pt x="6121644" y="1118018"/>
                </a:cubicBezTo>
                <a:cubicBezTo>
                  <a:pt x="6142517" y="1160173"/>
                  <a:pt x="6172394" y="1192916"/>
                  <a:pt x="6211276" y="1216244"/>
                </a:cubicBezTo>
                <a:cubicBezTo>
                  <a:pt x="6250157" y="1239573"/>
                  <a:pt x="6296474" y="1251238"/>
                  <a:pt x="6350225" y="1251238"/>
                </a:cubicBezTo>
                <a:cubicBezTo>
                  <a:pt x="6397156" y="1251238"/>
                  <a:pt x="6437811" y="1243257"/>
                  <a:pt x="6472190" y="1227295"/>
                </a:cubicBezTo>
                <a:cubicBezTo>
                  <a:pt x="6506569" y="1211333"/>
                  <a:pt x="6533650" y="1187868"/>
                  <a:pt x="6553431" y="1156899"/>
                </a:cubicBezTo>
                <a:cubicBezTo>
                  <a:pt x="6573213" y="1125931"/>
                  <a:pt x="6584741" y="1087936"/>
                  <a:pt x="6588015" y="1042915"/>
                </a:cubicBezTo>
                <a:lnTo>
                  <a:pt x="6470144" y="1042915"/>
                </a:lnTo>
                <a:cubicBezTo>
                  <a:pt x="6466869" y="1078932"/>
                  <a:pt x="6454932" y="1106695"/>
                  <a:pt x="6434332" y="1126203"/>
                </a:cubicBezTo>
                <a:cubicBezTo>
                  <a:pt x="6413731" y="1145712"/>
                  <a:pt x="6385696" y="1155467"/>
                  <a:pt x="6350225" y="1155467"/>
                </a:cubicBezTo>
                <a:cubicBezTo>
                  <a:pt x="6316392" y="1155467"/>
                  <a:pt x="6289175" y="1146872"/>
                  <a:pt x="6268574" y="1129682"/>
                </a:cubicBezTo>
                <a:cubicBezTo>
                  <a:pt x="6247974" y="1112493"/>
                  <a:pt x="6232899" y="1089710"/>
                  <a:pt x="6223349" y="1061333"/>
                </a:cubicBezTo>
                <a:cubicBezTo>
                  <a:pt x="6213800" y="1032956"/>
                  <a:pt x="6209025" y="1002124"/>
                  <a:pt x="6209025" y="968836"/>
                </a:cubicBezTo>
                <a:cubicBezTo>
                  <a:pt x="6209025" y="935276"/>
                  <a:pt x="6213800" y="904375"/>
                  <a:pt x="6223349" y="876135"/>
                </a:cubicBezTo>
                <a:cubicBezTo>
                  <a:pt x="6232899" y="847895"/>
                  <a:pt x="6247974" y="825044"/>
                  <a:pt x="6268574" y="807581"/>
                </a:cubicBezTo>
                <a:cubicBezTo>
                  <a:pt x="6289175" y="790118"/>
                  <a:pt x="6316392" y="781387"/>
                  <a:pt x="6350225" y="781387"/>
                </a:cubicBezTo>
                <a:cubicBezTo>
                  <a:pt x="6372053" y="781387"/>
                  <a:pt x="6391426" y="785071"/>
                  <a:pt x="6408343" y="792438"/>
                </a:cubicBezTo>
                <a:cubicBezTo>
                  <a:pt x="6425259" y="799805"/>
                  <a:pt x="6439038" y="810855"/>
                  <a:pt x="6449680" y="825589"/>
                </a:cubicBezTo>
                <a:cubicBezTo>
                  <a:pt x="6460321" y="840323"/>
                  <a:pt x="6466869" y="858877"/>
                  <a:pt x="6469325" y="881251"/>
                </a:cubicBezTo>
                <a:lnTo>
                  <a:pt x="6587197" y="881251"/>
                </a:lnTo>
                <a:cubicBezTo>
                  <a:pt x="6585014" y="838686"/>
                  <a:pt x="6572940" y="802874"/>
                  <a:pt x="6550976" y="773816"/>
                </a:cubicBezTo>
                <a:cubicBezTo>
                  <a:pt x="6529011" y="744757"/>
                  <a:pt x="6500430" y="722792"/>
                  <a:pt x="6465232" y="707922"/>
                </a:cubicBezTo>
                <a:cubicBezTo>
                  <a:pt x="6430034" y="693052"/>
                  <a:pt x="6391699" y="685616"/>
                  <a:pt x="6350225" y="685616"/>
                </a:cubicBezTo>
                <a:close/>
                <a:moveTo>
                  <a:pt x="3321276" y="685616"/>
                </a:moveTo>
                <a:cubicBezTo>
                  <a:pt x="3267524" y="685616"/>
                  <a:pt x="3221208" y="697281"/>
                  <a:pt x="3182326" y="720610"/>
                </a:cubicBezTo>
                <a:cubicBezTo>
                  <a:pt x="3143445" y="743938"/>
                  <a:pt x="3113567" y="776817"/>
                  <a:pt x="3092694" y="819245"/>
                </a:cubicBezTo>
                <a:cubicBezTo>
                  <a:pt x="3071821" y="861674"/>
                  <a:pt x="3061385" y="911537"/>
                  <a:pt x="3061385" y="968836"/>
                </a:cubicBezTo>
                <a:cubicBezTo>
                  <a:pt x="3061385" y="1026135"/>
                  <a:pt x="3071821" y="1075862"/>
                  <a:pt x="3092694" y="1118018"/>
                </a:cubicBezTo>
                <a:cubicBezTo>
                  <a:pt x="3113567" y="1160173"/>
                  <a:pt x="3143445" y="1192916"/>
                  <a:pt x="3182326" y="1216244"/>
                </a:cubicBezTo>
                <a:cubicBezTo>
                  <a:pt x="3221208" y="1239573"/>
                  <a:pt x="3267524" y="1251238"/>
                  <a:pt x="3321276" y="1251238"/>
                </a:cubicBezTo>
                <a:cubicBezTo>
                  <a:pt x="3368206" y="1251238"/>
                  <a:pt x="3408861" y="1243257"/>
                  <a:pt x="3443240" y="1227295"/>
                </a:cubicBezTo>
                <a:cubicBezTo>
                  <a:pt x="3477619" y="1211333"/>
                  <a:pt x="3504700" y="1187868"/>
                  <a:pt x="3524482" y="1156899"/>
                </a:cubicBezTo>
                <a:cubicBezTo>
                  <a:pt x="3544264" y="1125931"/>
                  <a:pt x="3555792" y="1087936"/>
                  <a:pt x="3559066" y="1042915"/>
                </a:cubicBezTo>
                <a:lnTo>
                  <a:pt x="3441194" y="1042915"/>
                </a:lnTo>
                <a:cubicBezTo>
                  <a:pt x="3437920" y="1078932"/>
                  <a:pt x="3425983" y="1106695"/>
                  <a:pt x="3405382" y="1126203"/>
                </a:cubicBezTo>
                <a:cubicBezTo>
                  <a:pt x="3384782" y="1145712"/>
                  <a:pt x="3356746" y="1155467"/>
                  <a:pt x="3321276" y="1155467"/>
                </a:cubicBezTo>
                <a:cubicBezTo>
                  <a:pt x="3287442" y="1155467"/>
                  <a:pt x="3260225" y="1146872"/>
                  <a:pt x="3239625" y="1129682"/>
                </a:cubicBezTo>
                <a:cubicBezTo>
                  <a:pt x="3219025" y="1112493"/>
                  <a:pt x="3203950" y="1089710"/>
                  <a:pt x="3194400" y="1061333"/>
                </a:cubicBezTo>
                <a:cubicBezTo>
                  <a:pt x="3184850" y="1032956"/>
                  <a:pt x="3180075" y="1002124"/>
                  <a:pt x="3180075" y="968836"/>
                </a:cubicBezTo>
                <a:cubicBezTo>
                  <a:pt x="3180075" y="935276"/>
                  <a:pt x="3184850" y="904375"/>
                  <a:pt x="3194400" y="876135"/>
                </a:cubicBezTo>
                <a:cubicBezTo>
                  <a:pt x="3203950" y="847895"/>
                  <a:pt x="3219025" y="825044"/>
                  <a:pt x="3239625" y="807581"/>
                </a:cubicBezTo>
                <a:cubicBezTo>
                  <a:pt x="3260225" y="790118"/>
                  <a:pt x="3287442" y="781387"/>
                  <a:pt x="3321276" y="781387"/>
                </a:cubicBezTo>
                <a:cubicBezTo>
                  <a:pt x="3343104" y="781387"/>
                  <a:pt x="3362476" y="785071"/>
                  <a:pt x="3379393" y="792438"/>
                </a:cubicBezTo>
                <a:cubicBezTo>
                  <a:pt x="3396310" y="799805"/>
                  <a:pt x="3410089" y="810855"/>
                  <a:pt x="3420730" y="825589"/>
                </a:cubicBezTo>
                <a:cubicBezTo>
                  <a:pt x="3431371" y="840323"/>
                  <a:pt x="3437920" y="858877"/>
                  <a:pt x="3440375" y="881251"/>
                </a:cubicBezTo>
                <a:lnTo>
                  <a:pt x="3558247" y="881251"/>
                </a:lnTo>
                <a:cubicBezTo>
                  <a:pt x="3556065" y="838686"/>
                  <a:pt x="3543991" y="802874"/>
                  <a:pt x="3522026" y="773816"/>
                </a:cubicBezTo>
                <a:cubicBezTo>
                  <a:pt x="3500062" y="744757"/>
                  <a:pt x="3471480" y="722792"/>
                  <a:pt x="3436283" y="707922"/>
                </a:cubicBezTo>
                <a:cubicBezTo>
                  <a:pt x="3401085" y="693052"/>
                  <a:pt x="3362749" y="685616"/>
                  <a:pt x="3321276" y="685616"/>
                </a:cubicBezTo>
                <a:close/>
                <a:moveTo>
                  <a:pt x="0" y="0"/>
                </a:moveTo>
                <a:lnTo>
                  <a:pt x="12192004" y="0"/>
                </a:lnTo>
                <a:lnTo>
                  <a:pt x="12192004" y="2951545"/>
                </a:lnTo>
                <a:lnTo>
                  <a:pt x="0" y="2951545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81000">
                <a:srgbClr val="000000"/>
              </a:gs>
              <a:gs pos="27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942" b="14703"/>
          <a:stretch/>
        </p:blipFill>
        <p:spPr>
          <a:xfrm>
            <a:off x="-60960" y="-167640"/>
            <a:ext cx="12298680" cy="702564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3D509D-37F0-101A-EFA3-C7BC6349DFC2}"/>
              </a:ext>
            </a:extLst>
          </p:cNvPr>
          <p:cNvSpPr/>
          <p:nvPr/>
        </p:nvSpPr>
        <p:spPr>
          <a:xfrm>
            <a:off x="3079531" y="825183"/>
            <a:ext cx="9059918" cy="4813738"/>
          </a:xfrm>
          <a:prstGeom prst="rect">
            <a:avLst/>
          </a:prstGeom>
          <a:blipFill dpi="0" rotWithShape="1">
            <a:blip r:embed="rId6"/>
            <a:srcRect/>
            <a:stretch>
              <a:fillRect l="-9000" r="-17000"/>
            </a:stretch>
          </a:blip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один усеченный угол 4">
            <a:extLst>
              <a:ext uri="{FF2B5EF4-FFF2-40B4-BE49-F238E27FC236}">
                <a16:creationId xmlns:a16="http://schemas.microsoft.com/office/drawing/2014/main" id="{1136583C-18CB-63F0-FF89-632193F87446}"/>
              </a:ext>
            </a:extLst>
          </p:cNvPr>
          <p:cNvSpPr/>
          <p:nvPr/>
        </p:nvSpPr>
        <p:spPr>
          <a:xfrm>
            <a:off x="73572" y="854085"/>
            <a:ext cx="2869325" cy="4784835"/>
          </a:xfrm>
          <a:prstGeom prst="snip1Rect">
            <a:avLst/>
          </a:prstGeom>
          <a:blipFill dpi="0" rotWithShape="1">
            <a:blip r:embed="rId7"/>
            <a:srcRect/>
            <a:stretch>
              <a:fillRect l="-51000" t="-3000" r="-64000" b="-5000"/>
            </a:stretch>
          </a:blipFill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B8D27-4A4A-702A-3FE5-D31468F29675}"/>
              </a:ext>
            </a:extLst>
          </p:cNvPr>
          <p:cNvSpPr txBox="1"/>
          <p:nvPr/>
        </p:nvSpPr>
        <p:spPr>
          <a:xfrm>
            <a:off x="73572" y="5587411"/>
            <a:ext cx="286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Asian Paradise Flycatcher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2" name="XC400498_without_silence_without_noice (mp3cut.net)">
            <a:hlinkClick r:id="" action="ppaction://media"/>
            <a:extLst>
              <a:ext uri="{FF2B5EF4-FFF2-40B4-BE49-F238E27FC236}">
                <a16:creationId xmlns:a16="http://schemas.microsoft.com/office/drawing/2014/main" id="{AF2180B3-2ED4-9F43-5386-C42BAFEF3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9759" y="1375531"/>
            <a:ext cx="487363" cy="487363"/>
          </a:xfrm>
          <a:prstGeom prst="rect">
            <a:avLst/>
          </a:prstGeom>
          <a:effectLst>
            <a:glow>
              <a:schemeClr val="accent3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5222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15" t="85715"/>
          <a:stretch/>
        </p:blipFill>
        <p:spPr>
          <a:xfrm>
            <a:off x="0" y="-1641231"/>
            <a:ext cx="12192000" cy="84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5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растение, джунгли, на открытом воздухе, Наземное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E750C93A-CCCD-5534-9797-ADC3E9EEF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893" b="2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Красочность, снимок экрана, фиолетовый, Фиолетовый&#10;&#10;Автоматически созданное описание">
            <a:extLst>
              <a:ext uri="{FF2B5EF4-FFF2-40B4-BE49-F238E27FC236}">
                <a16:creationId xmlns:a16="http://schemas.microsoft.com/office/drawing/2014/main" id="{DBC52073-D44D-7AFE-65E9-1548A09A7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55193" cy="3323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 descr="Изображение выглядит как Красочность, снимок экрана, фиолетовый, Фиолетовый&#10;&#10;Автоматически созданное описание">
            <a:extLst>
              <a:ext uri="{FF2B5EF4-FFF2-40B4-BE49-F238E27FC236}">
                <a16:creationId xmlns:a16="http://schemas.microsoft.com/office/drawing/2014/main" id="{975EE24A-0FA1-AF66-FFF3-563046817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345"/>
            <a:ext cx="7755193" cy="3323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AC503B-2854-D6CB-39F9-035DD9616FBB}"/>
              </a:ext>
            </a:extLst>
          </p:cNvPr>
          <p:cNvSpPr txBox="1"/>
          <p:nvPr/>
        </p:nvSpPr>
        <p:spPr>
          <a:xfrm>
            <a:off x="8077200" y="564546"/>
            <a:ext cx="39894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</a:t>
            </a:r>
            <a:r>
              <a:rPr lang="ru-RU" sz="3200" b="1" dirty="0" err="1">
                <a:solidFill>
                  <a:schemeClr val="bg1"/>
                </a:solidFill>
              </a:rPr>
              <a:t>ith</a:t>
            </a:r>
            <a:r>
              <a:rPr lang="ru-RU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removing </a:t>
            </a:r>
            <a:r>
              <a:rPr lang="ru-RU" sz="3200" b="1" dirty="0" err="1">
                <a:solidFill>
                  <a:schemeClr val="bg1"/>
                </a:solidFill>
              </a:rPr>
              <a:t>silence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ru-RU" sz="3200" b="1" dirty="0" err="1">
                <a:solidFill>
                  <a:schemeClr val="bg1"/>
                </a:solidFill>
              </a:rPr>
              <a:t>with</a:t>
            </a:r>
            <a:r>
              <a:rPr lang="ru-RU" sz="3200" b="1" dirty="0">
                <a:solidFill>
                  <a:schemeClr val="bg1"/>
                </a:solidFill>
              </a:rPr>
              <a:t> </a:t>
            </a:r>
            <a:r>
              <a:rPr lang="ru-RU" sz="3200" b="1" dirty="0" err="1">
                <a:solidFill>
                  <a:schemeClr val="bg1"/>
                </a:solidFill>
              </a:rPr>
              <a:t>noi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ru-RU" sz="32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5056D-CBFE-B968-EA6C-5B8D0179889F}"/>
              </a:ext>
            </a:extLst>
          </p:cNvPr>
          <p:cNvSpPr txBox="1"/>
          <p:nvPr/>
        </p:nvSpPr>
        <p:spPr>
          <a:xfrm>
            <a:off x="8077200" y="4118954"/>
            <a:ext cx="411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</a:t>
            </a:r>
            <a:r>
              <a:rPr lang="ru-RU" sz="3200" b="1" dirty="0" err="1">
                <a:solidFill>
                  <a:schemeClr val="bg1"/>
                </a:solidFill>
              </a:rPr>
              <a:t>ith</a:t>
            </a:r>
            <a:r>
              <a:rPr lang="ru-RU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removing </a:t>
            </a:r>
            <a:r>
              <a:rPr lang="ru-RU" sz="3200" b="1" dirty="0" err="1">
                <a:solidFill>
                  <a:schemeClr val="bg1"/>
                </a:solidFill>
              </a:rPr>
              <a:t>silence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ru-RU" sz="3200" b="1" dirty="0" err="1">
                <a:solidFill>
                  <a:schemeClr val="bg1"/>
                </a:solidFill>
              </a:rPr>
              <a:t>wit</a:t>
            </a:r>
            <a:r>
              <a:rPr lang="en-US" sz="3200" b="1" dirty="0" err="1">
                <a:solidFill>
                  <a:schemeClr val="bg1"/>
                </a:solidFill>
              </a:rPr>
              <a:t>hout</a:t>
            </a:r>
            <a:r>
              <a:rPr lang="ru-RU" sz="3200" b="1" dirty="0">
                <a:solidFill>
                  <a:schemeClr val="bg1"/>
                </a:solidFill>
              </a:rPr>
              <a:t> </a:t>
            </a:r>
            <a:r>
              <a:rPr lang="ru-RU" sz="3200" b="1" dirty="0" err="1">
                <a:solidFill>
                  <a:schemeClr val="bg1"/>
                </a:solidFill>
              </a:rPr>
              <a:t>noi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ru-RU" sz="3200" b="1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959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растение, джунгли, на открытом воздухе, Наземное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E750C93A-CCCD-5534-9797-ADC3E9EEF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893" b="2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Красочность, фиолетов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FE13965-B185-384F-EE5E-A6CC5AF50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534345"/>
            <a:ext cx="7755193" cy="3323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Рисунок 17" descr="Изображение выглядит как снимок экрана, Красочность, фиолетов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70A282F-E629-C3EB-6287-C79853E7C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755193" cy="3323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9E5E2-52F5-3986-5174-4CC717F4E9BC}"/>
              </a:ext>
            </a:extLst>
          </p:cNvPr>
          <p:cNvSpPr txBox="1"/>
          <p:nvPr/>
        </p:nvSpPr>
        <p:spPr>
          <a:xfrm>
            <a:off x="8077200" y="564546"/>
            <a:ext cx="39894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</a:t>
            </a:r>
            <a:r>
              <a:rPr lang="ru-RU" sz="3200" b="1" dirty="0" err="1">
                <a:solidFill>
                  <a:schemeClr val="bg1"/>
                </a:solidFill>
              </a:rPr>
              <a:t>ith</a:t>
            </a:r>
            <a:r>
              <a:rPr lang="ru-RU" sz="3200" b="1" dirty="0">
                <a:solidFill>
                  <a:schemeClr val="bg1"/>
                </a:solidFill>
              </a:rPr>
              <a:t> </a:t>
            </a:r>
            <a:r>
              <a:rPr lang="ru-RU" sz="3200" b="1" dirty="0" err="1">
                <a:solidFill>
                  <a:schemeClr val="bg1"/>
                </a:solidFill>
              </a:rPr>
              <a:t>silence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ru-RU" sz="3200" b="1" dirty="0" err="1">
                <a:solidFill>
                  <a:schemeClr val="bg1"/>
                </a:solidFill>
              </a:rPr>
              <a:t>with</a:t>
            </a:r>
            <a:r>
              <a:rPr lang="ru-RU" sz="3200" b="1" dirty="0">
                <a:solidFill>
                  <a:schemeClr val="bg1"/>
                </a:solidFill>
              </a:rPr>
              <a:t> </a:t>
            </a:r>
            <a:r>
              <a:rPr lang="ru-RU" sz="3200" b="1" dirty="0" err="1">
                <a:solidFill>
                  <a:schemeClr val="bg1"/>
                </a:solidFill>
              </a:rPr>
              <a:t>noi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ru-RU" sz="32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14214-F019-C84B-8228-DF6FC3C240D0}"/>
              </a:ext>
            </a:extLst>
          </p:cNvPr>
          <p:cNvSpPr txBox="1"/>
          <p:nvPr/>
        </p:nvSpPr>
        <p:spPr>
          <a:xfrm>
            <a:off x="8077200" y="4118954"/>
            <a:ext cx="411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</a:t>
            </a:r>
            <a:r>
              <a:rPr lang="ru-RU" sz="3200" b="1" dirty="0" err="1">
                <a:solidFill>
                  <a:schemeClr val="bg1"/>
                </a:solidFill>
              </a:rPr>
              <a:t>ith</a:t>
            </a:r>
            <a:r>
              <a:rPr lang="ru-RU" sz="3200" b="1" dirty="0">
                <a:solidFill>
                  <a:schemeClr val="bg1"/>
                </a:solidFill>
              </a:rPr>
              <a:t> </a:t>
            </a:r>
            <a:r>
              <a:rPr lang="ru-RU" sz="3200" b="1" dirty="0" err="1">
                <a:solidFill>
                  <a:schemeClr val="bg1"/>
                </a:solidFill>
              </a:rPr>
              <a:t>silence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ru-RU" sz="3200" b="1" dirty="0" err="1">
                <a:solidFill>
                  <a:schemeClr val="bg1"/>
                </a:solidFill>
              </a:rPr>
              <a:t>wit</a:t>
            </a:r>
            <a:r>
              <a:rPr lang="en-US" sz="3200" b="1" dirty="0" err="1">
                <a:solidFill>
                  <a:schemeClr val="bg1"/>
                </a:solidFill>
              </a:rPr>
              <a:t>hout</a:t>
            </a:r>
            <a:r>
              <a:rPr lang="ru-RU" sz="3200" b="1" dirty="0">
                <a:solidFill>
                  <a:schemeClr val="bg1"/>
                </a:solidFill>
              </a:rPr>
              <a:t> </a:t>
            </a:r>
            <a:r>
              <a:rPr lang="ru-RU" sz="3200" b="1" dirty="0" err="1">
                <a:solidFill>
                  <a:schemeClr val="bg1"/>
                </a:solidFill>
              </a:rPr>
              <a:t>noi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ru-RU" sz="3200" b="1" dirty="0">
                <a:solidFill>
                  <a:schemeClr val="bg1"/>
                </a:solidFill>
              </a:rPr>
              <a:t>e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(default)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6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834D3F5-BBCD-F9CE-C750-6CFAB3F70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03" b="35803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4E127D-0B69-5654-9D86-F85CE38D1114}"/>
              </a:ext>
            </a:extLst>
          </p:cNvPr>
          <p:cNvSpPr txBox="1"/>
          <p:nvPr/>
        </p:nvSpPr>
        <p:spPr>
          <a:xfrm>
            <a:off x="4151154" y="5698066"/>
            <a:ext cx="3889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https://github.com/AtomJ2/BirdCLEF</a:t>
            </a:r>
            <a:endParaRPr lang="ru-RU" sz="3200" b="1" dirty="0"/>
          </a:p>
        </p:txBody>
      </p:sp>
      <p:pic>
        <p:nvPicPr>
          <p:cNvPr id="8" name="Рисунок 7" descr="Изображение выглядит как Человеческое лицо, человек, бровь, шея&#10;&#10;Автоматически созданное описание">
            <a:extLst>
              <a:ext uri="{FF2B5EF4-FFF2-40B4-BE49-F238E27FC236}">
                <a16:creationId xmlns:a16="http://schemas.microsoft.com/office/drawing/2014/main" id="{CBBB2B26-86E4-2D81-FB90-240DF1EF69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00" y="1726515"/>
            <a:ext cx="2526551" cy="3367547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7" name="Рисунок 6" descr="Изображение выглядит как одежда, человек, на открытом воздухе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FEE96A4A-AD93-C4EB-E3C5-8F5008438E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15658" b="45850"/>
          <a:stretch/>
        </p:blipFill>
        <p:spPr>
          <a:xfrm>
            <a:off x="4606616" y="1726514"/>
            <a:ext cx="2481890" cy="3367548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9" name="Рисунок 8" descr="Изображение выглядит как Человеческое лицо, человек, бровь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A46F0224-1D75-563B-1183-E856B336B11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00" y="1726514"/>
            <a:ext cx="2526552" cy="3367548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5" name="Рисунок 4" descr="Изображение выглядит как человек, Человеческое лицо, стен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47AC3406-2951-F2FA-0D24-0B86503919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8" t="13686" r="2602" b="9532"/>
          <a:stretch/>
        </p:blipFill>
        <p:spPr>
          <a:xfrm rot="5400000">
            <a:off x="4159028" y="2149150"/>
            <a:ext cx="3406696" cy="2526552"/>
          </a:xfrm>
          <a:prstGeom prst="rect">
            <a:avLst/>
          </a:prstGeom>
        </p:spPr>
      </p:pic>
      <p:pic>
        <p:nvPicPr>
          <p:cNvPr id="3" name="Рисунок 2" descr="Изображение выглядит как Графика, графический дизайн, шабло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50B67446-3B6C-0080-9A20-71C92C70C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01" y="1385171"/>
            <a:ext cx="4290947" cy="4290947"/>
          </a:xfrm>
          <a:prstGeom prst="rect">
            <a:avLst/>
          </a:prstGeom>
          <a:effectLst>
            <a:glow rad="63500">
              <a:schemeClr val="accent5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7815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720" r="43365" b="29434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D55C8D7-5C40-78B9-B3ED-D26D80D8F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728274"/>
              </p:ext>
            </p:extLst>
          </p:nvPr>
        </p:nvGraphicFramePr>
        <p:xfrm>
          <a:off x="154298" y="2080311"/>
          <a:ext cx="11883405" cy="269737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376681">
                  <a:extLst>
                    <a:ext uri="{9D8B030D-6E8A-4147-A177-3AD203B41FA5}">
                      <a16:colId xmlns:a16="http://schemas.microsoft.com/office/drawing/2014/main" val="207669224"/>
                    </a:ext>
                  </a:extLst>
                </a:gridCol>
                <a:gridCol w="2376681">
                  <a:extLst>
                    <a:ext uri="{9D8B030D-6E8A-4147-A177-3AD203B41FA5}">
                      <a16:colId xmlns:a16="http://schemas.microsoft.com/office/drawing/2014/main" val="1011480163"/>
                    </a:ext>
                  </a:extLst>
                </a:gridCol>
                <a:gridCol w="2376681">
                  <a:extLst>
                    <a:ext uri="{9D8B030D-6E8A-4147-A177-3AD203B41FA5}">
                      <a16:colId xmlns:a16="http://schemas.microsoft.com/office/drawing/2014/main" val="2037845400"/>
                    </a:ext>
                  </a:extLst>
                </a:gridCol>
                <a:gridCol w="2376681">
                  <a:extLst>
                    <a:ext uri="{9D8B030D-6E8A-4147-A177-3AD203B41FA5}">
                      <a16:colId xmlns:a16="http://schemas.microsoft.com/office/drawing/2014/main" val="181023630"/>
                    </a:ext>
                  </a:extLst>
                </a:gridCol>
                <a:gridCol w="2376681">
                  <a:extLst>
                    <a:ext uri="{9D8B030D-6E8A-4147-A177-3AD203B41FA5}">
                      <a16:colId xmlns:a16="http://schemas.microsoft.com/office/drawing/2014/main" val="1138544202"/>
                    </a:ext>
                  </a:extLst>
                </a:gridCol>
              </a:tblGrid>
              <a:tr h="669297">
                <a:tc>
                  <a:txBody>
                    <a:bodyPr/>
                    <a:lstStyle/>
                    <a:p>
                      <a:pPr algn="l"/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2565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0.332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0.400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0.283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7577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0.338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0.413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0.294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94109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0.356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0.414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0.300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75493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0.500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0.570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0.432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222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EBAA70-9F9E-9C01-943A-B2A6021DB33A}"/>
              </a:ext>
            </a:extLst>
          </p:cNvPr>
          <p:cNvSpPr txBox="1"/>
          <p:nvPr/>
        </p:nvSpPr>
        <p:spPr>
          <a:xfrm>
            <a:off x="2454504" y="316881"/>
            <a:ext cx="7282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Short-Time Transform Fourier spectrogram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2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" t="1316" r="40810" b="44856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D55C8D7-5C40-78B9-B3ED-D26D80D8F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504141"/>
              </p:ext>
            </p:extLst>
          </p:nvPr>
        </p:nvGraphicFramePr>
        <p:xfrm>
          <a:off x="139550" y="2080311"/>
          <a:ext cx="11912900" cy="269737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382580">
                  <a:extLst>
                    <a:ext uri="{9D8B030D-6E8A-4147-A177-3AD203B41FA5}">
                      <a16:colId xmlns:a16="http://schemas.microsoft.com/office/drawing/2014/main" val="207669224"/>
                    </a:ext>
                  </a:extLst>
                </a:gridCol>
                <a:gridCol w="2382580">
                  <a:extLst>
                    <a:ext uri="{9D8B030D-6E8A-4147-A177-3AD203B41FA5}">
                      <a16:colId xmlns:a16="http://schemas.microsoft.com/office/drawing/2014/main" val="1011480163"/>
                    </a:ext>
                  </a:extLst>
                </a:gridCol>
                <a:gridCol w="2382580">
                  <a:extLst>
                    <a:ext uri="{9D8B030D-6E8A-4147-A177-3AD203B41FA5}">
                      <a16:colId xmlns:a16="http://schemas.microsoft.com/office/drawing/2014/main" val="2037845400"/>
                    </a:ext>
                  </a:extLst>
                </a:gridCol>
                <a:gridCol w="2382580">
                  <a:extLst>
                    <a:ext uri="{9D8B030D-6E8A-4147-A177-3AD203B41FA5}">
                      <a16:colId xmlns:a16="http://schemas.microsoft.com/office/drawing/2014/main" val="181023630"/>
                    </a:ext>
                  </a:extLst>
                </a:gridCol>
                <a:gridCol w="2382580">
                  <a:extLst>
                    <a:ext uri="{9D8B030D-6E8A-4147-A177-3AD203B41FA5}">
                      <a16:colId xmlns:a16="http://schemas.microsoft.com/office/drawing/2014/main" val="1138544202"/>
                    </a:ext>
                  </a:extLst>
                </a:gridCol>
              </a:tblGrid>
              <a:tr h="669297">
                <a:tc>
                  <a:txBody>
                    <a:bodyPr/>
                    <a:lstStyle/>
                    <a:p>
                      <a:pPr algn="l"/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2565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0.360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0.429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0.299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7577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0.435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0.369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0.437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0.310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94109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0.381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0.451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0.318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75493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0.519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0.594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0.451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222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EBAA70-9F9E-9C01-943A-B2A6021DB33A}"/>
              </a:ext>
            </a:extLst>
          </p:cNvPr>
          <p:cNvSpPr txBox="1"/>
          <p:nvPr/>
        </p:nvSpPr>
        <p:spPr>
          <a:xfrm>
            <a:off x="3509057" y="655435"/>
            <a:ext cx="5173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Mel spectrogram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9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11399" r="29114" b="39278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D55C8D7-5C40-78B9-B3ED-D26D80D8F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895734"/>
              </p:ext>
            </p:extLst>
          </p:nvPr>
        </p:nvGraphicFramePr>
        <p:xfrm>
          <a:off x="139550" y="2080311"/>
          <a:ext cx="11912900" cy="269737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382580">
                  <a:extLst>
                    <a:ext uri="{9D8B030D-6E8A-4147-A177-3AD203B41FA5}">
                      <a16:colId xmlns:a16="http://schemas.microsoft.com/office/drawing/2014/main" val="207669224"/>
                    </a:ext>
                  </a:extLst>
                </a:gridCol>
                <a:gridCol w="2382580">
                  <a:extLst>
                    <a:ext uri="{9D8B030D-6E8A-4147-A177-3AD203B41FA5}">
                      <a16:colId xmlns:a16="http://schemas.microsoft.com/office/drawing/2014/main" val="1011480163"/>
                    </a:ext>
                  </a:extLst>
                </a:gridCol>
                <a:gridCol w="2382580">
                  <a:extLst>
                    <a:ext uri="{9D8B030D-6E8A-4147-A177-3AD203B41FA5}">
                      <a16:colId xmlns:a16="http://schemas.microsoft.com/office/drawing/2014/main" val="2037845400"/>
                    </a:ext>
                  </a:extLst>
                </a:gridCol>
                <a:gridCol w="2382580">
                  <a:extLst>
                    <a:ext uri="{9D8B030D-6E8A-4147-A177-3AD203B41FA5}">
                      <a16:colId xmlns:a16="http://schemas.microsoft.com/office/drawing/2014/main" val="181023630"/>
                    </a:ext>
                  </a:extLst>
                </a:gridCol>
                <a:gridCol w="2382580">
                  <a:extLst>
                    <a:ext uri="{9D8B030D-6E8A-4147-A177-3AD203B41FA5}">
                      <a16:colId xmlns:a16="http://schemas.microsoft.com/office/drawing/2014/main" val="1138544202"/>
                    </a:ext>
                  </a:extLst>
                </a:gridCol>
              </a:tblGrid>
              <a:tr h="669297">
                <a:tc>
                  <a:txBody>
                    <a:bodyPr/>
                    <a:lstStyle/>
                    <a:p>
                      <a:pPr algn="l"/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2565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0.226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0.272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0.177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7577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0.233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0.277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0.181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94109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0.248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0.296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0.196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75493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0.341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0.412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0.283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222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EBAA70-9F9E-9C01-943A-B2A6021DB33A}"/>
              </a:ext>
            </a:extLst>
          </p:cNvPr>
          <p:cNvSpPr txBox="1"/>
          <p:nvPr/>
        </p:nvSpPr>
        <p:spPr>
          <a:xfrm>
            <a:off x="2544881" y="316881"/>
            <a:ext cx="71022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Constant Q Transform spectrogram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7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72" t="3129" r="2529" b="4304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D55C8D7-5C40-78B9-B3ED-D26D80D8F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110711"/>
              </p:ext>
            </p:extLst>
          </p:nvPr>
        </p:nvGraphicFramePr>
        <p:xfrm>
          <a:off x="144465" y="2080311"/>
          <a:ext cx="11903070" cy="269737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380614">
                  <a:extLst>
                    <a:ext uri="{9D8B030D-6E8A-4147-A177-3AD203B41FA5}">
                      <a16:colId xmlns:a16="http://schemas.microsoft.com/office/drawing/2014/main" val="207669224"/>
                    </a:ext>
                  </a:extLst>
                </a:gridCol>
                <a:gridCol w="2380614">
                  <a:extLst>
                    <a:ext uri="{9D8B030D-6E8A-4147-A177-3AD203B41FA5}">
                      <a16:colId xmlns:a16="http://schemas.microsoft.com/office/drawing/2014/main" val="1011480163"/>
                    </a:ext>
                  </a:extLst>
                </a:gridCol>
                <a:gridCol w="2380614">
                  <a:extLst>
                    <a:ext uri="{9D8B030D-6E8A-4147-A177-3AD203B41FA5}">
                      <a16:colId xmlns:a16="http://schemas.microsoft.com/office/drawing/2014/main" val="2037845400"/>
                    </a:ext>
                  </a:extLst>
                </a:gridCol>
                <a:gridCol w="2380614">
                  <a:extLst>
                    <a:ext uri="{9D8B030D-6E8A-4147-A177-3AD203B41FA5}">
                      <a16:colId xmlns:a16="http://schemas.microsoft.com/office/drawing/2014/main" val="181023630"/>
                    </a:ext>
                  </a:extLst>
                </a:gridCol>
                <a:gridCol w="2380614">
                  <a:extLst>
                    <a:ext uri="{9D8B030D-6E8A-4147-A177-3AD203B41FA5}">
                      <a16:colId xmlns:a16="http://schemas.microsoft.com/office/drawing/2014/main" val="1138544202"/>
                    </a:ext>
                  </a:extLst>
                </a:gridCol>
              </a:tblGrid>
              <a:tr h="669297">
                <a:tc>
                  <a:txBody>
                    <a:bodyPr/>
                    <a:lstStyle/>
                    <a:p>
                      <a:pPr algn="l"/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2565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0.154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0.187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0.122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7577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0.175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0.156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0.189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0.122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94109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0.180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0.211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0.145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75493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0.275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0.254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0.306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0.211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222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EBAA70-9F9E-9C01-943A-B2A6021DB33A}"/>
              </a:ext>
            </a:extLst>
          </p:cNvPr>
          <p:cNvSpPr txBox="1"/>
          <p:nvPr/>
        </p:nvSpPr>
        <p:spPr>
          <a:xfrm>
            <a:off x="3509057" y="316881"/>
            <a:ext cx="51738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Spectral Contrast spectrogram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2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0" t="28743" r="4705" b="12874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D55C8D7-5C40-78B9-B3ED-D26D80D8F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20822"/>
              </p:ext>
            </p:extLst>
          </p:nvPr>
        </p:nvGraphicFramePr>
        <p:xfrm>
          <a:off x="149380" y="2080311"/>
          <a:ext cx="11893240" cy="269737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378648">
                  <a:extLst>
                    <a:ext uri="{9D8B030D-6E8A-4147-A177-3AD203B41FA5}">
                      <a16:colId xmlns:a16="http://schemas.microsoft.com/office/drawing/2014/main" val="207669224"/>
                    </a:ext>
                  </a:extLst>
                </a:gridCol>
                <a:gridCol w="2378648">
                  <a:extLst>
                    <a:ext uri="{9D8B030D-6E8A-4147-A177-3AD203B41FA5}">
                      <a16:colId xmlns:a16="http://schemas.microsoft.com/office/drawing/2014/main" val="1011480163"/>
                    </a:ext>
                  </a:extLst>
                </a:gridCol>
                <a:gridCol w="2378648">
                  <a:extLst>
                    <a:ext uri="{9D8B030D-6E8A-4147-A177-3AD203B41FA5}">
                      <a16:colId xmlns:a16="http://schemas.microsoft.com/office/drawing/2014/main" val="2037845400"/>
                    </a:ext>
                  </a:extLst>
                </a:gridCol>
                <a:gridCol w="2378648">
                  <a:extLst>
                    <a:ext uri="{9D8B030D-6E8A-4147-A177-3AD203B41FA5}">
                      <a16:colId xmlns:a16="http://schemas.microsoft.com/office/drawing/2014/main" val="181023630"/>
                    </a:ext>
                  </a:extLst>
                </a:gridCol>
                <a:gridCol w="2378648">
                  <a:extLst>
                    <a:ext uri="{9D8B030D-6E8A-4147-A177-3AD203B41FA5}">
                      <a16:colId xmlns:a16="http://schemas.microsoft.com/office/drawing/2014/main" val="1138544202"/>
                    </a:ext>
                  </a:extLst>
                </a:gridCol>
              </a:tblGrid>
              <a:tr h="669297">
                <a:tc>
                  <a:txBody>
                    <a:bodyPr/>
                    <a:lstStyle/>
                    <a:p>
                      <a:pPr algn="l"/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2565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0.183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0.207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0.140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7577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0.189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0.220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0.138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94109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0.206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0.222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0.173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75493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0.291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0.326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0.239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222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EBAA70-9F9E-9C01-943A-B2A6021DB33A}"/>
              </a:ext>
            </a:extLst>
          </p:cNvPr>
          <p:cNvSpPr txBox="1"/>
          <p:nvPr/>
        </p:nvSpPr>
        <p:spPr>
          <a:xfrm>
            <a:off x="3509057" y="316881"/>
            <a:ext cx="51738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Chroma Contrast spectrogram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1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41530" r="23335" b="4642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D55C8D7-5C40-78B9-B3ED-D26D80D8F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61209"/>
              </p:ext>
            </p:extLst>
          </p:nvPr>
        </p:nvGraphicFramePr>
        <p:xfrm>
          <a:off x="149380" y="2080311"/>
          <a:ext cx="11893240" cy="269737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378648">
                  <a:extLst>
                    <a:ext uri="{9D8B030D-6E8A-4147-A177-3AD203B41FA5}">
                      <a16:colId xmlns:a16="http://schemas.microsoft.com/office/drawing/2014/main" val="207669224"/>
                    </a:ext>
                  </a:extLst>
                </a:gridCol>
                <a:gridCol w="2378648">
                  <a:extLst>
                    <a:ext uri="{9D8B030D-6E8A-4147-A177-3AD203B41FA5}">
                      <a16:colId xmlns:a16="http://schemas.microsoft.com/office/drawing/2014/main" val="1011480163"/>
                    </a:ext>
                  </a:extLst>
                </a:gridCol>
                <a:gridCol w="2378648">
                  <a:extLst>
                    <a:ext uri="{9D8B030D-6E8A-4147-A177-3AD203B41FA5}">
                      <a16:colId xmlns:a16="http://schemas.microsoft.com/office/drawing/2014/main" val="2037845400"/>
                    </a:ext>
                  </a:extLst>
                </a:gridCol>
                <a:gridCol w="2378648">
                  <a:extLst>
                    <a:ext uri="{9D8B030D-6E8A-4147-A177-3AD203B41FA5}">
                      <a16:colId xmlns:a16="http://schemas.microsoft.com/office/drawing/2014/main" val="181023630"/>
                    </a:ext>
                  </a:extLst>
                </a:gridCol>
                <a:gridCol w="2378648">
                  <a:extLst>
                    <a:ext uri="{9D8B030D-6E8A-4147-A177-3AD203B41FA5}">
                      <a16:colId xmlns:a16="http://schemas.microsoft.com/office/drawing/2014/main" val="1138544202"/>
                    </a:ext>
                  </a:extLst>
                </a:gridCol>
              </a:tblGrid>
              <a:tr h="669297">
                <a:tc>
                  <a:txBody>
                    <a:bodyPr/>
                    <a:lstStyle/>
                    <a:p>
                      <a:pPr algn="l"/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2565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0.373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0.443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0.318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7577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0.378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0.451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0.329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94109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0.399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0.463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0.337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75493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0.525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0.603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0.468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222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EBAA70-9F9E-9C01-943A-B2A6021DB33A}"/>
              </a:ext>
            </a:extLst>
          </p:cNvPr>
          <p:cNvSpPr txBox="1"/>
          <p:nvPr/>
        </p:nvSpPr>
        <p:spPr>
          <a:xfrm>
            <a:off x="3509057" y="655435"/>
            <a:ext cx="5173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Label Smoothing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5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105" r="46590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D55C8D7-5C40-78B9-B3ED-D26D80D8F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08310"/>
              </p:ext>
            </p:extLst>
          </p:nvPr>
        </p:nvGraphicFramePr>
        <p:xfrm>
          <a:off x="144465" y="2080311"/>
          <a:ext cx="11903070" cy="269737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380614">
                  <a:extLst>
                    <a:ext uri="{9D8B030D-6E8A-4147-A177-3AD203B41FA5}">
                      <a16:colId xmlns:a16="http://schemas.microsoft.com/office/drawing/2014/main" val="207669224"/>
                    </a:ext>
                  </a:extLst>
                </a:gridCol>
                <a:gridCol w="2380614">
                  <a:extLst>
                    <a:ext uri="{9D8B030D-6E8A-4147-A177-3AD203B41FA5}">
                      <a16:colId xmlns:a16="http://schemas.microsoft.com/office/drawing/2014/main" val="1011480163"/>
                    </a:ext>
                  </a:extLst>
                </a:gridCol>
                <a:gridCol w="2380614">
                  <a:extLst>
                    <a:ext uri="{9D8B030D-6E8A-4147-A177-3AD203B41FA5}">
                      <a16:colId xmlns:a16="http://schemas.microsoft.com/office/drawing/2014/main" val="2037845400"/>
                    </a:ext>
                  </a:extLst>
                </a:gridCol>
                <a:gridCol w="2380614">
                  <a:extLst>
                    <a:ext uri="{9D8B030D-6E8A-4147-A177-3AD203B41FA5}">
                      <a16:colId xmlns:a16="http://schemas.microsoft.com/office/drawing/2014/main" val="181023630"/>
                    </a:ext>
                  </a:extLst>
                </a:gridCol>
                <a:gridCol w="2380614">
                  <a:extLst>
                    <a:ext uri="{9D8B030D-6E8A-4147-A177-3AD203B41FA5}">
                      <a16:colId xmlns:a16="http://schemas.microsoft.com/office/drawing/2014/main" val="1138544202"/>
                    </a:ext>
                  </a:extLst>
                </a:gridCol>
              </a:tblGrid>
              <a:tr h="669297">
                <a:tc>
                  <a:txBody>
                    <a:bodyPr/>
                    <a:lstStyle/>
                    <a:p>
                      <a:pPr algn="l"/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ResNet+rs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EfficientNet+rs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2565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0.341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0.417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0.295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75777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0.352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0.426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0.307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94109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0.358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0.436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0.314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75493"/>
                  </a:ext>
                </a:extLst>
              </a:tr>
              <a:tr h="5070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0.502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0.586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0.443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222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EBAA70-9F9E-9C01-943A-B2A6021DB33A}"/>
              </a:ext>
            </a:extLst>
          </p:cNvPr>
          <p:cNvSpPr txBox="1"/>
          <p:nvPr/>
        </p:nvSpPr>
        <p:spPr>
          <a:xfrm>
            <a:off x="3509057" y="655435"/>
            <a:ext cx="5173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Augmentations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1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21" t="20358" r="17621" b="20358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E9C322-81D1-4FB3-8BCE-BD3A13CE745F}"/>
              </a:ext>
            </a:extLst>
          </p:cNvPr>
          <p:cNvSpPr txBox="1">
            <a:spLocks/>
          </p:cNvSpPr>
          <p:nvPr/>
        </p:nvSpPr>
        <p:spPr>
          <a:xfrm>
            <a:off x="0" y="1953227"/>
            <a:ext cx="12192004" cy="2951545"/>
          </a:xfrm>
          <a:custGeom>
            <a:avLst/>
            <a:gdLst/>
            <a:ahLst/>
            <a:cxnLst/>
            <a:rect l="l" t="t" r="r" b="b"/>
            <a:pathLst>
              <a:path w="12192004" h="2951545">
                <a:moveTo>
                  <a:pt x="5050654" y="1825417"/>
                </a:moveTo>
                <a:cubicBezTo>
                  <a:pt x="5074392" y="1825417"/>
                  <a:pt x="5092264" y="1835785"/>
                  <a:pt x="5104270" y="1856522"/>
                </a:cubicBezTo>
                <a:cubicBezTo>
                  <a:pt x="5116275" y="1877258"/>
                  <a:pt x="5122278" y="1908091"/>
                  <a:pt x="5122278" y="1949018"/>
                </a:cubicBezTo>
                <a:cubicBezTo>
                  <a:pt x="5122278" y="1989946"/>
                  <a:pt x="5116548" y="2020847"/>
                  <a:pt x="5105088" y="2041720"/>
                </a:cubicBezTo>
                <a:cubicBezTo>
                  <a:pt x="5093629" y="2062593"/>
                  <a:pt x="5075074" y="2073029"/>
                  <a:pt x="5049426" y="2073029"/>
                </a:cubicBezTo>
                <a:cubicBezTo>
                  <a:pt x="5028417" y="2073029"/>
                  <a:pt x="5010545" y="2066754"/>
                  <a:pt x="4995811" y="2054203"/>
                </a:cubicBezTo>
                <a:cubicBezTo>
                  <a:pt x="4981077" y="2041652"/>
                  <a:pt x="4970026" y="2026645"/>
                  <a:pt x="4962660" y="2009182"/>
                </a:cubicBezTo>
                <a:lnTo>
                  <a:pt x="4962660" y="1890492"/>
                </a:lnTo>
                <a:cubicBezTo>
                  <a:pt x="4969754" y="1874666"/>
                  <a:pt x="4980464" y="1859864"/>
                  <a:pt x="4994788" y="1846085"/>
                </a:cubicBezTo>
                <a:cubicBezTo>
                  <a:pt x="5009113" y="1832306"/>
                  <a:pt x="5027735" y="1825417"/>
                  <a:pt x="5050654" y="1825417"/>
                </a:cubicBezTo>
                <a:close/>
                <a:moveTo>
                  <a:pt x="7101729" y="1818459"/>
                </a:moveTo>
                <a:cubicBezTo>
                  <a:pt x="7124649" y="1818459"/>
                  <a:pt x="7143134" y="1825348"/>
                  <a:pt x="7157186" y="1839127"/>
                </a:cubicBezTo>
                <a:cubicBezTo>
                  <a:pt x="7171238" y="1852906"/>
                  <a:pt x="7178673" y="1873711"/>
                  <a:pt x="7179492" y="1901542"/>
                </a:cubicBezTo>
                <a:lnTo>
                  <a:pt x="7020692" y="1901542"/>
                </a:lnTo>
                <a:cubicBezTo>
                  <a:pt x="7022875" y="1874257"/>
                  <a:pt x="7031197" y="1853589"/>
                  <a:pt x="7045658" y="1839537"/>
                </a:cubicBezTo>
                <a:cubicBezTo>
                  <a:pt x="7060119" y="1825485"/>
                  <a:pt x="7078810" y="1818459"/>
                  <a:pt x="7101729" y="1818459"/>
                </a:cubicBezTo>
                <a:close/>
                <a:moveTo>
                  <a:pt x="5482479" y="1818459"/>
                </a:moveTo>
                <a:cubicBezTo>
                  <a:pt x="5505398" y="1818459"/>
                  <a:pt x="5523884" y="1825348"/>
                  <a:pt x="5537936" y="1839127"/>
                </a:cubicBezTo>
                <a:cubicBezTo>
                  <a:pt x="5551988" y="1852906"/>
                  <a:pt x="5559423" y="1873711"/>
                  <a:pt x="5560242" y="1901542"/>
                </a:cubicBezTo>
                <a:lnTo>
                  <a:pt x="5401442" y="1901542"/>
                </a:lnTo>
                <a:cubicBezTo>
                  <a:pt x="5403626" y="1874257"/>
                  <a:pt x="5411947" y="1853589"/>
                  <a:pt x="5426408" y="1839537"/>
                </a:cubicBezTo>
                <a:cubicBezTo>
                  <a:pt x="5440869" y="1825485"/>
                  <a:pt x="5459559" y="1818459"/>
                  <a:pt x="5482479" y="1818459"/>
                </a:cubicBezTo>
                <a:close/>
                <a:moveTo>
                  <a:pt x="4196604" y="1818459"/>
                </a:moveTo>
                <a:cubicBezTo>
                  <a:pt x="4219524" y="1818459"/>
                  <a:pt x="4238009" y="1825348"/>
                  <a:pt x="4252062" y="1839127"/>
                </a:cubicBezTo>
                <a:cubicBezTo>
                  <a:pt x="4266113" y="1852906"/>
                  <a:pt x="4273548" y="1873711"/>
                  <a:pt x="4274367" y="1901542"/>
                </a:cubicBezTo>
                <a:lnTo>
                  <a:pt x="4115567" y="1901542"/>
                </a:lnTo>
                <a:cubicBezTo>
                  <a:pt x="4117750" y="1874257"/>
                  <a:pt x="4126072" y="1853589"/>
                  <a:pt x="4140533" y="1839537"/>
                </a:cubicBezTo>
                <a:cubicBezTo>
                  <a:pt x="4154994" y="1825485"/>
                  <a:pt x="4173685" y="1818459"/>
                  <a:pt x="4196604" y="1818459"/>
                </a:cubicBezTo>
                <a:close/>
                <a:moveTo>
                  <a:pt x="6025367" y="1749291"/>
                </a:moveTo>
                <a:lnTo>
                  <a:pt x="6025367" y="2148746"/>
                </a:lnTo>
                <a:lnTo>
                  <a:pt x="6133416" y="2148746"/>
                </a:lnTo>
                <a:lnTo>
                  <a:pt x="6133416" y="1749291"/>
                </a:lnTo>
                <a:close/>
                <a:moveTo>
                  <a:pt x="4409428" y="1749291"/>
                </a:moveTo>
                <a:lnTo>
                  <a:pt x="4535139" y="1937857"/>
                </a:lnTo>
                <a:lnTo>
                  <a:pt x="4395923" y="2148746"/>
                </a:lnTo>
                <a:lnTo>
                  <a:pt x="4511748" y="2148746"/>
                </a:lnTo>
                <a:lnTo>
                  <a:pt x="4601828" y="2005656"/>
                </a:lnTo>
                <a:lnTo>
                  <a:pt x="4692648" y="2148746"/>
                </a:lnTo>
                <a:lnTo>
                  <a:pt x="4808883" y="2148746"/>
                </a:lnTo>
                <a:lnTo>
                  <a:pt x="4670155" y="1940469"/>
                </a:lnTo>
                <a:lnTo>
                  <a:pt x="4795786" y="1749291"/>
                </a:lnTo>
                <a:lnTo>
                  <a:pt x="4679961" y="1749291"/>
                </a:lnTo>
                <a:lnTo>
                  <a:pt x="4603275" y="1877841"/>
                </a:lnTo>
                <a:lnTo>
                  <a:pt x="4525254" y="1749291"/>
                </a:lnTo>
                <a:close/>
                <a:moveTo>
                  <a:pt x="7594610" y="1744380"/>
                </a:moveTo>
                <a:cubicBezTo>
                  <a:pt x="7562414" y="1744380"/>
                  <a:pt x="7536016" y="1750860"/>
                  <a:pt x="7515415" y="1763820"/>
                </a:cubicBezTo>
                <a:cubicBezTo>
                  <a:pt x="7494815" y="1776781"/>
                  <a:pt x="7478103" y="1791856"/>
                  <a:pt x="7465279" y="1809046"/>
                </a:cubicBezTo>
                <a:lnTo>
                  <a:pt x="7463642" y="1749291"/>
                </a:lnTo>
                <a:lnTo>
                  <a:pt x="7358867" y="1749291"/>
                </a:lnTo>
                <a:lnTo>
                  <a:pt x="7358867" y="2148746"/>
                </a:lnTo>
                <a:lnTo>
                  <a:pt x="7466916" y="2148746"/>
                </a:lnTo>
                <a:lnTo>
                  <a:pt x="7466916" y="1882306"/>
                </a:lnTo>
                <a:cubicBezTo>
                  <a:pt x="7477557" y="1868118"/>
                  <a:pt x="7489972" y="1856044"/>
                  <a:pt x="7504160" y="1846085"/>
                </a:cubicBezTo>
                <a:cubicBezTo>
                  <a:pt x="7518348" y="1836126"/>
                  <a:pt x="7535265" y="1831146"/>
                  <a:pt x="7554910" y="1831146"/>
                </a:cubicBezTo>
                <a:cubicBezTo>
                  <a:pt x="7567735" y="1831146"/>
                  <a:pt x="7578035" y="1834080"/>
                  <a:pt x="7585811" y="1839946"/>
                </a:cubicBezTo>
                <a:cubicBezTo>
                  <a:pt x="7593587" y="1845812"/>
                  <a:pt x="7599317" y="1854134"/>
                  <a:pt x="7603000" y="1864912"/>
                </a:cubicBezTo>
                <a:cubicBezTo>
                  <a:pt x="7606684" y="1875690"/>
                  <a:pt x="7608526" y="1888173"/>
                  <a:pt x="7608526" y="1902361"/>
                </a:cubicBezTo>
                <a:lnTo>
                  <a:pt x="7608526" y="2148746"/>
                </a:lnTo>
                <a:lnTo>
                  <a:pt x="7715757" y="2148746"/>
                </a:lnTo>
                <a:lnTo>
                  <a:pt x="7715757" y="1888855"/>
                </a:lnTo>
                <a:cubicBezTo>
                  <a:pt x="7715757" y="1841651"/>
                  <a:pt x="7705320" y="1805771"/>
                  <a:pt x="7684447" y="1781215"/>
                </a:cubicBezTo>
                <a:cubicBezTo>
                  <a:pt x="7663574" y="1756658"/>
                  <a:pt x="7633629" y="1744380"/>
                  <a:pt x="7594610" y="1744380"/>
                </a:cubicBezTo>
                <a:close/>
                <a:moveTo>
                  <a:pt x="6462773" y="1744380"/>
                </a:moveTo>
                <a:cubicBezTo>
                  <a:pt x="6431122" y="1744380"/>
                  <a:pt x="6404519" y="1750860"/>
                  <a:pt x="6382963" y="1763820"/>
                </a:cubicBezTo>
                <a:cubicBezTo>
                  <a:pt x="6361408" y="1776781"/>
                  <a:pt x="6344355" y="1791856"/>
                  <a:pt x="6331804" y="1809046"/>
                </a:cubicBezTo>
                <a:lnTo>
                  <a:pt x="6330167" y="1749291"/>
                </a:lnTo>
                <a:lnTo>
                  <a:pt x="6225392" y="1749291"/>
                </a:lnTo>
                <a:lnTo>
                  <a:pt x="6225392" y="2148746"/>
                </a:lnTo>
                <a:lnTo>
                  <a:pt x="6333441" y="2148746"/>
                </a:lnTo>
                <a:lnTo>
                  <a:pt x="6333441" y="1882306"/>
                </a:lnTo>
                <a:cubicBezTo>
                  <a:pt x="6345174" y="1868118"/>
                  <a:pt x="6358680" y="1856044"/>
                  <a:pt x="6373959" y="1846085"/>
                </a:cubicBezTo>
                <a:cubicBezTo>
                  <a:pt x="6389239" y="1836126"/>
                  <a:pt x="6406429" y="1831146"/>
                  <a:pt x="6425528" y="1831146"/>
                </a:cubicBezTo>
                <a:cubicBezTo>
                  <a:pt x="6438625" y="1831146"/>
                  <a:pt x="6449130" y="1834080"/>
                  <a:pt x="6457043" y="1839946"/>
                </a:cubicBezTo>
                <a:cubicBezTo>
                  <a:pt x="6464956" y="1845812"/>
                  <a:pt x="6470549" y="1854134"/>
                  <a:pt x="6473823" y="1864912"/>
                </a:cubicBezTo>
                <a:cubicBezTo>
                  <a:pt x="6477097" y="1875690"/>
                  <a:pt x="6478734" y="1888173"/>
                  <a:pt x="6478734" y="1902361"/>
                </a:cubicBezTo>
                <a:lnTo>
                  <a:pt x="6478734" y="2148746"/>
                </a:lnTo>
                <a:lnTo>
                  <a:pt x="6586784" y="2148746"/>
                </a:lnTo>
                <a:lnTo>
                  <a:pt x="6586784" y="1888855"/>
                </a:lnTo>
                <a:lnTo>
                  <a:pt x="6586167" y="1878845"/>
                </a:lnTo>
                <a:lnTo>
                  <a:pt x="6603871" y="1861331"/>
                </a:lnTo>
                <a:cubicBezTo>
                  <a:pt x="6610760" y="1855533"/>
                  <a:pt x="6618162" y="1850246"/>
                  <a:pt x="6626074" y="1845471"/>
                </a:cubicBezTo>
                <a:cubicBezTo>
                  <a:pt x="6641899" y="1835921"/>
                  <a:pt x="6659226" y="1831146"/>
                  <a:pt x="6678052" y="1831146"/>
                </a:cubicBezTo>
                <a:cubicBezTo>
                  <a:pt x="6691149" y="1831146"/>
                  <a:pt x="6701654" y="1834080"/>
                  <a:pt x="6709567" y="1839946"/>
                </a:cubicBezTo>
                <a:cubicBezTo>
                  <a:pt x="6717480" y="1845812"/>
                  <a:pt x="6723141" y="1854134"/>
                  <a:pt x="6726552" y="1864912"/>
                </a:cubicBezTo>
                <a:cubicBezTo>
                  <a:pt x="6729963" y="1875690"/>
                  <a:pt x="6731668" y="1888173"/>
                  <a:pt x="6731668" y="1902361"/>
                </a:cubicBezTo>
                <a:lnTo>
                  <a:pt x="6731668" y="2148746"/>
                </a:lnTo>
                <a:lnTo>
                  <a:pt x="6839717" y="2148746"/>
                </a:lnTo>
                <a:lnTo>
                  <a:pt x="6839717" y="1888855"/>
                </a:lnTo>
                <a:cubicBezTo>
                  <a:pt x="6839717" y="1842743"/>
                  <a:pt x="6829008" y="1807135"/>
                  <a:pt x="6807589" y="1782033"/>
                </a:cubicBezTo>
                <a:cubicBezTo>
                  <a:pt x="6786170" y="1756931"/>
                  <a:pt x="6755679" y="1744380"/>
                  <a:pt x="6716115" y="1744380"/>
                </a:cubicBezTo>
                <a:cubicBezTo>
                  <a:pt x="6684192" y="1744380"/>
                  <a:pt x="6656429" y="1751064"/>
                  <a:pt x="6632827" y="1764434"/>
                </a:cubicBezTo>
                <a:cubicBezTo>
                  <a:pt x="6609226" y="1777804"/>
                  <a:pt x="6589239" y="1793629"/>
                  <a:pt x="6572868" y="1811910"/>
                </a:cubicBezTo>
                <a:lnTo>
                  <a:pt x="6573220" y="1813938"/>
                </a:lnTo>
                <a:lnTo>
                  <a:pt x="6568711" y="1802830"/>
                </a:lnTo>
                <a:cubicBezTo>
                  <a:pt x="6564695" y="1795241"/>
                  <a:pt x="6560010" y="1788309"/>
                  <a:pt x="6554655" y="1782033"/>
                </a:cubicBezTo>
                <a:cubicBezTo>
                  <a:pt x="6533236" y="1756931"/>
                  <a:pt x="6502609" y="1744380"/>
                  <a:pt x="6462773" y="1744380"/>
                </a:cubicBezTo>
                <a:close/>
                <a:moveTo>
                  <a:pt x="5967584" y="1743970"/>
                </a:moveTo>
                <a:cubicBezTo>
                  <a:pt x="5938116" y="1743970"/>
                  <a:pt x="5912946" y="1750382"/>
                  <a:pt x="5892073" y="1763206"/>
                </a:cubicBezTo>
                <a:cubicBezTo>
                  <a:pt x="5871200" y="1776030"/>
                  <a:pt x="5855715" y="1794312"/>
                  <a:pt x="5845620" y="1818050"/>
                </a:cubicBezTo>
                <a:lnTo>
                  <a:pt x="5843573" y="1749291"/>
                </a:lnTo>
                <a:lnTo>
                  <a:pt x="5739617" y="1749291"/>
                </a:lnTo>
                <a:lnTo>
                  <a:pt x="5739617" y="2148746"/>
                </a:lnTo>
                <a:lnTo>
                  <a:pt x="5847666" y="2148746"/>
                </a:lnTo>
                <a:lnTo>
                  <a:pt x="5847666" y="1883125"/>
                </a:lnTo>
                <a:cubicBezTo>
                  <a:pt x="5856397" y="1870846"/>
                  <a:pt x="5866766" y="1861228"/>
                  <a:pt x="5878771" y="1854271"/>
                </a:cubicBezTo>
                <a:cubicBezTo>
                  <a:pt x="5890777" y="1847313"/>
                  <a:pt x="5904215" y="1842402"/>
                  <a:pt x="5919085" y="1839537"/>
                </a:cubicBezTo>
                <a:cubicBezTo>
                  <a:pt x="5933955" y="1836672"/>
                  <a:pt x="5949440" y="1835239"/>
                  <a:pt x="5965539" y="1835239"/>
                </a:cubicBezTo>
                <a:lnTo>
                  <a:pt x="5975360" y="1835239"/>
                </a:lnTo>
                <a:lnTo>
                  <a:pt x="5975360" y="1743970"/>
                </a:lnTo>
                <a:close/>
                <a:moveTo>
                  <a:pt x="8237064" y="1743152"/>
                </a:moveTo>
                <a:cubicBezTo>
                  <a:pt x="8215782" y="1743152"/>
                  <a:pt x="8195181" y="1745198"/>
                  <a:pt x="8175264" y="1749291"/>
                </a:cubicBezTo>
                <a:cubicBezTo>
                  <a:pt x="8155346" y="1753384"/>
                  <a:pt x="8137405" y="1759864"/>
                  <a:pt x="8121444" y="1768732"/>
                </a:cubicBezTo>
                <a:cubicBezTo>
                  <a:pt x="8105482" y="1777599"/>
                  <a:pt x="8092794" y="1789196"/>
                  <a:pt x="8083381" y="1803520"/>
                </a:cubicBezTo>
                <a:cubicBezTo>
                  <a:pt x="8073967" y="1817845"/>
                  <a:pt x="8069261" y="1835376"/>
                  <a:pt x="8069261" y="1856112"/>
                </a:cubicBezTo>
                <a:cubicBezTo>
                  <a:pt x="8069261" y="1882579"/>
                  <a:pt x="8075536" y="1903930"/>
                  <a:pt x="8088087" y="1920164"/>
                </a:cubicBezTo>
                <a:cubicBezTo>
                  <a:pt x="8100638" y="1936399"/>
                  <a:pt x="8117897" y="1949359"/>
                  <a:pt x="8139861" y="1959046"/>
                </a:cubicBezTo>
                <a:cubicBezTo>
                  <a:pt x="8161825" y="1968732"/>
                  <a:pt x="8186996" y="1976986"/>
                  <a:pt x="8215373" y="1983807"/>
                </a:cubicBezTo>
                <a:cubicBezTo>
                  <a:pt x="8249206" y="1991720"/>
                  <a:pt x="8272944" y="1999291"/>
                  <a:pt x="8286587" y="2006522"/>
                </a:cubicBezTo>
                <a:cubicBezTo>
                  <a:pt x="8300230" y="2013752"/>
                  <a:pt x="8307051" y="2024871"/>
                  <a:pt x="8307051" y="2039878"/>
                </a:cubicBezTo>
                <a:cubicBezTo>
                  <a:pt x="8307051" y="2055430"/>
                  <a:pt x="8301253" y="2066481"/>
                  <a:pt x="8289657" y="2073029"/>
                </a:cubicBezTo>
                <a:cubicBezTo>
                  <a:pt x="8278060" y="2079578"/>
                  <a:pt x="8261894" y="2082852"/>
                  <a:pt x="8241157" y="2082852"/>
                </a:cubicBezTo>
                <a:cubicBezTo>
                  <a:pt x="8220147" y="2082852"/>
                  <a:pt x="8201799" y="2078555"/>
                  <a:pt x="8186109" y="2069960"/>
                </a:cubicBezTo>
                <a:cubicBezTo>
                  <a:pt x="8170420" y="2061365"/>
                  <a:pt x="8162576" y="2046017"/>
                  <a:pt x="8162576" y="2023916"/>
                </a:cubicBezTo>
                <a:lnTo>
                  <a:pt x="8061894" y="2023916"/>
                </a:lnTo>
                <a:cubicBezTo>
                  <a:pt x="8061894" y="2049564"/>
                  <a:pt x="8066942" y="2070847"/>
                  <a:pt x="8077037" y="2087763"/>
                </a:cubicBezTo>
                <a:cubicBezTo>
                  <a:pt x="8087132" y="2104680"/>
                  <a:pt x="8100775" y="2118118"/>
                  <a:pt x="8117965" y="2128077"/>
                </a:cubicBezTo>
                <a:cubicBezTo>
                  <a:pt x="8135154" y="2138036"/>
                  <a:pt x="8154390" y="2145062"/>
                  <a:pt x="8175673" y="2149155"/>
                </a:cubicBezTo>
                <a:cubicBezTo>
                  <a:pt x="8196955" y="2153248"/>
                  <a:pt x="8218784" y="2155294"/>
                  <a:pt x="8241157" y="2155294"/>
                </a:cubicBezTo>
                <a:cubicBezTo>
                  <a:pt x="8263531" y="2155294"/>
                  <a:pt x="8285086" y="2153043"/>
                  <a:pt x="8305823" y="2148541"/>
                </a:cubicBezTo>
                <a:cubicBezTo>
                  <a:pt x="8326560" y="2144039"/>
                  <a:pt x="8345114" y="2136808"/>
                  <a:pt x="8361485" y="2126849"/>
                </a:cubicBezTo>
                <a:cubicBezTo>
                  <a:pt x="8377856" y="2116890"/>
                  <a:pt x="8390816" y="2103793"/>
                  <a:pt x="8400366" y="2087559"/>
                </a:cubicBezTo>
                <a:cubicBezTo>
                  <a:pt x="8409916" y="2071324"/>
                  <a:pt x="8414690" y="2051610"/>
                  <a:pt x="8414690" y="2028418"/>
                </a:cubicBezTo>
                <a:cubicBezTo>
                  <a:pt x="8414690" y="2001679"/>
                  <a:pt x="8408688" y="1980123"/>
                  <a:pt x="8396682" y="1963752"/>
                </a:cubicBezTo>
                <a:cubicBezTo>
                  <a:pt x="8384677" y="1947381"/>
                  <a:pt x="8368442" y="1934353"/>
                  <a:pt x="8347979" y="1924666"/>
                </a:cubicBezTo>
                <a:cubicBezTo>
                  <a:pt x="8327515" y="1914980"/>
                  <a:pt x="8304323" y="1907136"/>
                  <a:pt x="8278401" y="1901133"/>
                </a:cubicBezTo>
                <a:cubicBezTo>
                  <a:pt x="8254117" y="1895676"/>
                  <a:pt x="8234404" y="1890560"/>
                  <a:pt x="8219261" y="1885785"/>
                </a:cubicBezTo>
                <a:cubicBezTo>
                  <a:pt x="8204118" y="1881010"/>
                  <a:pt x="8193135" y="1875826"/>
                  <a:pt x="8186314" y="1870232"/>
                </a:cubicBezTo>
                <a:cubicBezTo>
                  <a:pt x="8179493" y="1864639"/>
                  <a:pt x="8176082" y="1858159"/>
                  <a:pt x="8176082" y="1850792"/>
                </a:cubicBezTo>
                <a:cubicBezTo>
                  <a:pt x="8176082" y="1838241"/>
                  <a:pt x="8181471" y="1829373"/>
                  <a:pt x="8192249" y="1824189"/>
                </a:cubicBezTo>
                <a:cubicBezTo>
                  <a:pt x="8203026" y="1819004"/>
                  <a:pt x="8217965" y="1816412"/>
                  <a:pt x="8237064" y="1816412"/>
                </a:cubicBezTo>
                <a:cubicBezTo>
                  <a:pt x="8254527" y="1816412"/>
                  <a:pt x="8269670" y="1820301"/>
                  <a:pt x="8282494" y="1828077"/>
                </a:cubicBezTo>
                <a:cubicBezTo>
                  <a:pt x="8295318" y="1835853"/>
                  <a:pt x="8301730" y="1849837"/>
                  <a:pt x="8301730" y="1870028"/>
                </a:cubicBezTo>
                <a:lnTo>
                  <a:pt x="8402412" y="1870028"/>
                </a:lnTo>
                <a:cubicBezTo>
                  <a:pt x="8402412" y="1845744"/>
                  <a:pt x="8397706" y="1825417"/>
                  <a:pt x="8388292" y="1809046"/>
                </a:cubicBezTo>
                <a:cubicBezTo>
                  <a:pt x="8378879" y="1792674"/>
                  <a:pt x="8366259" y="1779714"/>
                  <a:pt x="8350434" y="1770164"/>
                </a:cubicBezTo>
                <a:cubicBezTo>
                  <a:pt x="8334609" y="1760614"/>
                  <a:pt x="8316873" y="1753725"/>
                  <a:pt x="8297228" y="1749496"/>
                </a:cubicBezTo>
                <a:cubicBezTo>
                  <a:pt x="8277583" y="1745266"/>
                  <a:pt x="8257528" y="1743152"/>
                  <a:pt x="8237064" y="1743152"/>
                </a:cubicBezTo>
                <a:close/>
                <a:moveTo>
                  <a:pt x="7102138" y="1743152"/>
                </a:moveTo>
                <a:cubicBezTo>
                  <a:pt x="7062302" y="1743152"/>
                  <a:pt x="7028059" y="1751406"/>
                  <a:pt x="6999410" y="1767913"/>
                </a:cubicBezTo>
                <a:cubicBezTo>
                  <a:pt x="6970760" y="1784421"/>
                  <a:pt x="6948864" y="1807954"/>
                  <a:pt x="6933721" y="1838513"/>
                </a:cubicBezTo>
                <a:cubicBezTo>
                  <a:pt x="6918577" y="1869073"/>
                  <a:pt x="6911006" y="1905498"/>
                  <a:pt x="6911006" y="1947791"/>
                </a:cubicBezTo>
                <a:cubicBezTo>
                  <a:pt x="6911006" y="1991447"/>
                  <a:pt x="6918782" y="2028827"/>
                  <a:pt x="6934334" y="2059933"/>
                </a:cubicBezTo>
                <a:cubicBezTo>
                  <a:pt x="6949887" y="2091038"/>
                  <a:pt x="6972397" y="2114844"/>
                  <a:pt x="7001865" y="2131351"/>
                </a:cubicBezTo>
                <a:cubicBezTo>
                  <a:pt x="7031333" y="2147859"/>
                  <a:pt x="7066804" y="2156113"/>
                  <a:pt x="7108277" y="2156113"/>
                </a:cubicBezTo>
                <a:cubicBezTo>
                  <a:pt x="7142930" y="2156113"/>
                  <a:pt x="7173353" y="2150997"/>
                  <a:pt x="7199546" y="2140765"/>
                </a:cubicBezTo>
                <a:cubicBezTo>
                  <a:pt x="7225740" y="2130533"/>
                  <a:pt x="7246409" y="2115048"/>
                  <a:pt x="7261552" y="2094312"/>
                </a:cubicBezTo>
                <a:cubicBezTo>
                  <a:pt x="7276695" y="2073575"/>
                  <a:pt x="7284949" y="2047654"/>
                  <a:pt x="7286313" y="2016549"/>
                </a:cubicBezTo>
                <a:lnTo>
                  <a:pt x="7179082" y="2016549"/>
                </a:lnTo>
                <a:cubicBezTo>
                  <a:pt x="7178810" y="2036740"/>
                  <a:pt x="7172329" y="2051952"/>
                  <a:pt x="7159642" y="2062184"/>
                </a:cubicBezTo>
                <a:cubicBezTo>
                  <a:pt x="7146954" y="2072415"/>
                  <a:pt x="7129833" y="2077531"/>
                  <a:pt x="7108277" y="2077531"/>
                </a:cubicBezTo>
                <a:cubicBezTo>
                  <a:pt x="7087268" y="2077531"/>
                  <a:pt x="7070351" y="2072552"/>
                  <a:pt x="7057527" y="2062593"/>
                </a:cubicBezTo>
                <a:cubicBezTo>
                  <a:pt x="7044703" y="2052634"/>
                  <a:pt x="7035358" y="2039537"/>
                  <a:pt x="7029492" y="2023302"/>
                </a:cubicBezTo>
                <a:cubicBezTo>
                  <a:pt x="7023625" y="2007068"/>
                  <a:pt x="7020419" y="1989400"/>
                  <a:pt x="7019874" y="1970301"/>
                </a:cubicBezTo>
                <a:lnTo>
                  <a:pt x="7285904" y="1970301"/>
                </a:lnTo>
                <a:cubicBezTo>
                  <a:pt x="7286177" y="1967299"/>
                  <a:pt x="7286449" y="1963002"/>
                  <a:pt x="7286722" y="1957409"/>
                </a:cubicBezTo>
                <a:cubicBezTo>
                  <a:pt x="7286995" y="1951815"/>
                  <a:pt x="7287132" y="1947381"/>
                  <a:pt x="7287132" y="1944107"/>
                </a:cubicBezTo>
                <a:cubicBezTo>
                  <a:pt x="7287132" y="1879714"/>
                  <a:pt x="7270624" y="1830123"/>
                  <a:pt x="7237609" y="1795335"/>
                </a:cubicBezTo>
                <a:cubicBezTo>
                  <a:pt x="7204594" y="1760546"/>
                  <a:pt x="7159437" y="1743152"/>
                  <a:pt x="7102138" y="1743152"/>
                </a:cubicBezTo>
                <a:close/>
                <a:moveTo>
                  <a:pt x="5482888" y="1743152"/>
                </a:moveTo>
                <a:cubicBezTo>
                  <a:pt x="5443052" y="1743152"/>
                  <a:pt x="5408809" y="1751406"/>
                  <a:pt x="5380160" y="1767913"/>
                </a:cubicBezTo>
                <a:cubicBezTo>
                  <a:pt x="5351510" y="1784421"/>
                  <a:pt x="5329614" y="1807954"/>
                  <a:pt x="5314471" y="1838513"/>
                </a:cubicBezTo>
                <a:cubicBezTo>
                  <a:pt x="5299328" y="1869073"/>
                  <a:pt x="5291756" y="1905498"/>
                  <a:pt x="5291756" y="1947791"/>
                </a:cubicBezTo>
                <a:cubicBezTo>
                  <a:pt x="5291756" y="1991447"/>
                  <a:pt x="5299532" y="2028827"/>
                  <a:pt x="5315084" y="2059933"/>
                </a:cubicBezTo>
                <a:cubicBezTo>
                  <a:pt x="5330637" y="2091038"/>
                  <a:pt x="5353147" y="2114844"/>
                  <a:pt x="5382616" y="2131351"/>
                </a:cubicBezTo>
                <a:cubicBezTo>
                  <a:pt x="5412084" y="2147859"/>
                  <a:pt x="5447555" y="2156113"/>
                  <a:pt x="5489027" y="2156113"/>
                </a:cubicBezTo>
                <a:cubicBezTo>
                  <a:pt x="5523680" y="2156113"/>
                  <a:pt x="5554102" y="2150997"/>
                  <a:pt x="5580296" y="2140765"/>
                </a:cubicBezTo>
                <a:cubicBezTo>
                  <a:pt x="5606490" y="2130533"/>
                  <a:pt x="5627158" y="2115048"/>
                  <a:pt x="5642303" y="2094312"/>
                </a:cubicBezTo>
                <a:cubicBezTo>
                  <a:pt x="5657445" y="2073575"/>
                  <a:pt x="5665699" y="2047654"/>
                  <a:pt x="5667063" y="2016549"/>
                </a:cubicBezTo>
                <a:lnTo>
                  <a:pt x="5559833" y="2016549"/>
                </a:lnTo>
                <a:cubicBezTo>
                  <a:pt x="5559560" y="2036740"/>
                  <a:pt x="5553080" y="2051952"/>
                  <a:pt x="5540392" y="2062184"/>
                </a:cubicBezTo>
                <a:cubicBezTo>
                  <a:pt x="5527704" y="2072415"/>
                  <a:pt x="5510583" y="2077531"/>
                  <a:pt x="5489027" y="2077531"/>
                </a:cubicBezTo>
                <a:cubicBezTo>
                  <a:pt x="5468018" y="2077531"/>
                  <a:pt x="5451101" y="2072552"/>
                  <a:pt x="5438277" y="2062593"/>
                </a:cubicBezTo>
                <a:cubicBezTo>
                  <a:pt x="5425453" y="2052634"/>
                  <a:pt x="5416108" y="2039537"/>
                  <a:pt x="5410242" y="2023302"/>
                </a:cubicBezTo>
                <a:cubicBezTo>
                  <a:pt x="5404375" y="2007068"/>
                  <a:pt x="5401169" y="1989400"/>
                  <a:pt x="5400624" y="1970301"/>
                </a:cubicBezTo>
                <a:lnTo>
                  <a:pt x="5666654" y="1970301"/>
                </a:lnTo>
                <a:cubicBezTo>
                  <a:pt x="5666927" y="1967299"/>
                  <a:pt x="5667200" y="1963002"/>
                  <a:pt x="5667473" y="1957409"/>
                </a:cubicBezTo>
                <a:cubicBezTo>
                  <a:pt x="5667745" y="1951815"/>
                  <a:pt x="5667882" y="1947381"/>
                  <a:pt x="5667882" y="1944107"/>
                </a:cubicBezTo>
                <a:cubicBezTo>
                  <a:pt x="5667882" y="1879714"/>
                  <a:pt x="5651374" y="1830123"/>
                  <a:pt x="5618359" y="1795335"/>
                </a:cubicBezTo>
                <a:cubicBezTo>
                  <a:pt x="5585344" y="1760546"/>
                  <a:pt x="5540187" y="1743152"/>
                  <a:pt x="5482888" y="1743152"/>
                </a:cubicBezTo>
                <a:close/>
                <a:moveTo>
                  <a:pt x="4197013" y="1743152"/>
                </a:moveTo>
                <a:cubicBezTo>
                  <a:pt x="4157177" y="1743152"/>
                  <a:pt x="4122934" y="1751406"/>
                  <a:pt x="4094285" y="1767913"/>
                </a:cubicBezTo>
                <a:cubicBezTo>
                  <a:pt x="4065636" y="1784421"/>
                  <a:pt x="4043739" y="1807954"/>
                  <a:pt x="4028596" y="1838513"/>
                </a:cubicBezTo>
                <a:cubicBezTo>
                  <a:pt x="4013453" y="1869073"/>
                  <a:pt x="4005881" y="1905498"/>
                  <a:pt x="4005881" y="1947791"/>
                </a:cubicBezTo>
                <a:cubicBezTo>
                  <a:pt x="4005881" y="1991447"/>
                  <a:pt x="4013657" y="2028827"/>
                  <a:pt x="4029210" y="2059933"/>
                </a:cubicBezTo>
                <a:cubicBezTo>
                  <a:pt x="4044762" y="2091038"/>
                  <a:pt x="4067273" y="2114844"/>
                  <a:pt x="4096741" y="2131351"/>
                </a:cubicBezTo>
                <a:cubicBezTo>
                  <a:pt x="4126209" y="2147859"/>
                  <a:pt x="4161679" y="2156113"/>
                  <a:pt x="4203153" y="2156113"/>
                </a:cubicBezTo>
                <a:cubicBezTo>
                  <a:pt x="4237805" y="2156113"/>
                  <a:pt x="4268228" y="2150997"/>
                  <a:pt x="4294421" y="2140765"/>
                </a:cubicBezTo>
                <a:cubicBezTo>
                  <a:pt x="4320615" y="2130533"/>
                  <a:pt x="4341284" y="2115048"/>
                  <a:pt x="4356427" y="2094312"/>
                </a:cubicBezTo>
                <a:cubicBezTo>
                  <a:pt x="4371570" y="2073575"/>
                  <a:pt x="4379824" y="2047654"/>
                  <a:pt x="4381188" y="2016549"/>
                </a:cubicBezTo>
                <a:lnTo>
                  <a:pt x="4273957" y="2016549"/>
                </a:lnTo>
                <a:cubicBezTo>
                  <a:pt x="4273685" y="2036740"/>
                  <a:pt x="4267204" y="2051952"/>
                  <a:pt x="4254517" y="2062184"/>
                </a:cubicBezTo>
                <a:cubicBezTo>
                  <a:pt x="4241829" y="2072415"/>
                  <a:pt x="4224708" y="2077531"/>
                  <a:pt x="4203153" y="2077531"/>
                </a:cubicBezTo>
                <a:cubicBezTo>
                  <a:pt x="4182143" y="2077531"/>
                  <a:pt x="4165226" y="2072552"/>
                  <a:pt x="4152402" y="2062593"/>
                </a:cubicBezTo>
                <a:cubicBezTo>
                  <a:pt x="4139578" y="2052634"/>
                  <a:pt x="4130233" y="2039537"/>
                  <a:pt x="4124367" y="2023302"/>
                </a:cubicBezTo>
                <a:cubicBezTo>
                  <a:pt x="4118500" y="2007068"/>
                  <a:pt x="4115294" y="1989400"/>
                  <a:pt x="4114749" y="1970301"/>
                </a:cubicBezTo>
                <a:lnTo>
                  <a:pt x="4380779" y="1970301"/>
                </a:lnTo>
                <a:cubicBezTo>
                  <a:pt x="4381052" y="1967299"/>
                  <a:pt x="4381325" y="1963002"/>
                  <a:pt x="4381597" y="1957409"/>
                </a:cubicBezTo>
                <a:cubicBezTo>
                  <a:pt x="4381870" y="1951815"/>
                  <a:pt x="4382007" y="1947381"/>
                  <a:pt x="4382007" y="1944107"/>
                </a:cubicBezTo>
                <a:cubicBezTo>
                  <a:pt x="4382007" y="1879714"/>
                  <a:pt x="4365499" y="1830123"/>
                  <a:pt x="4332484" y="1795335"/>
                </a:cubicBezTo>
                <a:cubicBezTo>
                  <a:pt x="4299469" y="1760546"/>
                  <a:pt x="4254312" y="1743152"/>
                  <a:pt x="4197013" y="1743152"/>
                </a:cubicBezTo>
                <a:close/>
                <a:moveTo>
                  <a:pt x="5081350" y="1742743"/>
                </a:moveTo>
                <a:cubicBezTo>
                  <a:pt x="5054611" y="1742743"/>
                  <a:pt x="5031555" y="1748472"/>
                  <a:pt x="5012183" y="1759932"/>
                </a:cubicBezTo>
                <a:cubicBezTo>
                  <a:pt x="4992810" y="1771392"/>
                  <a:pt x="4976029" y="1788172"/>
                  <a:pt x="4961841" y="1810273"/>
                </a:cubicBezTo>
                <a:lnTo>
                  <a:pt x="4960614" y="1749291"/>
                </a:lnTo>
                <a:lnTo>
                  <a:pt x="4853792" y="1749291"/>
                </a:lnTo>
                <a:lnTo>
                  <a:pt x="4853792" y="2295676"/>
                </a:lnTo>
                <a:lnTo>
                  <a:pt x="4958158" y="2295676"/>
                </a:lnTo>
                <a:lnTo>
                  <a:pt x="4958158" y="2094312"/>
                </a:lnTo>
                <a:cubicBezTo>
                  <a:pt x="4973437" y="2115048"/>
                  <a:pt x="4990422" y="2130533"/>
                  <a:pt x="5009113" y="2140765"/>
                </a:cubicBezTo>
                <a:cubicBezTo>
                  <a:pt x="5027803" y="2150997"/>
                  <a:pt x="5049972" y="2156113"/>
                  <a:pt x="5075620" y="2156113"/>
                </a:cubicBezTo>
                <a:cubicBezTo>
                  <a:pt x="5105361" y="2156113"/>
                  <a:pt x="5132100" y="2148746"/>
                  <a:pt x="5155838" y="2134012"/>
                </a:cubicBezTo>
                <a:cubicBezTo>
                  <a:pt x="5179577" y="2119278"/>
                  <a:pt x="5198403" y="2096631"/>
                  <a:pt x="5212319" y="2066072"/>
                </a:cubicBezTo>
                <a:cubicBezTo>
                  <a:pt x="5226234" y="2035512"/>
                  <a:pt x="5233192" y="1996631"/>
                  <a:pt x="5233192" y="1949428"/>
                </a:cubicBezTo>
                <a:cubicBezTo>
                  <a:pt x="5233192" y="1902497"/>
                  <a:pt x="5226712" y="1863821"/>
                  <a:pt x="5213751" y="1833398"/>
                </a:cubicBezTo>
                <a:cubicBezTo>
                  <a:pt x="5200791" y="1802975"/>
                  <a:pt x="5182851" y="1780260"/>
                  <a:pt x="5159931" y="1765253"/>
                </a:cubicBezTo>
                <a:cubicBezTo>
                  <a:pt x="5137013" y="1750246"/>
                  <a:pt x="5110818" y="1742743"/>
                  <a:pt x="5081350" y="1742743"/>
                </a:cubicBezTo>
                <a:close/>
                <a:moveTo>
                  <a:pt x="7831098" y="1655157"/>
                </a:moveTo>
                <a:lnTo>
                  <a:pt x="7831098" y="1749291"/>
                </a:lnTo>
                <a:lnTo>
                  <a:pt x="7764796" y="1749291"/>
                </a:lnTo>
                <a:lnTo>
                  <a:pt x="7764796" y="1832784"/>
                </a:lnTo>
                <a:lnTo>
                  <a:pt x="7831098" y="1832784"/>
                </a:lnTo>
                <a:lnTo>
                  <a:pt x="7831098" y="2009591"/>
                </a:lnTo>
                <a:cubicBezTo>
                  <a:pt x="7831098" y="2042334"/>
                  <a:pt x="7835464" y="2068868"/>
                  <a:pt x="7844195" y="2089196"/>
                </a:cubicBezTo>
                <a:cubicBezTo>
                  <a:pt x="7852927" y="2109523"/>
                  <a:pt x="7868411" y="2124530"/>
                  <a:pt x="7890648" y="2134216"/>
                </a:cubicBezTo>
                <a:cubicBezTo>
                  <a:pt x="7912886" y="2143903"/>
                  <a:pt x="7944196" y="2148746"/>
                  <a:pt x="7984577" y="2148746"/>
                </a:cubicBezTo>
                <a:lnTo>
                  <a:pt x="8026733" y="2148746"/>
                </a:lnTo>
                <a:lnTo>
                  <a:pt x="8026733" y="2064025"/>
                </a:lnTo>
                <a:lnTo>
                  <a:pt x="7987852" y="2064025"/>
                </a:lnTo>
                <a:cubicBezTo>
                  <a:pt x="7967115" y="2064025"/>
                  <a:pt x="7953814" y="2059114"/>
                  <a:pt x="7947947" y="2049291"/>
                </a:cubicBezTo>
                <a:cubicBezTo>
                  <a:pt x="7942081" y="2039469"/>
                  <a:pt x="7939148" y="2024053"/>
                  <a:pt x="7939148" y="2003043"/>
                </a:cubicBezTo>
                <a:lnTo>
                  <a:pt x="7939148" y="1832784"/>
                </a:lnTo>
                <a:lnTo>
                  <a:pt x="8027142" y="1832784"/>
                </a:lnTo>
                <a:lnTo>
                  <a:pt x="8027142" y="1749291"/>
                </a:lnTo>
                <a:lnTo>
                  <a:pt x="7939148" y="1749291"/>
                </a:lnTo>
                <a:lnTo>
                  <a:pt x="7939148" y="1655157"/>
                </a:lnTo>
                <a:close/>
                <a:moveTo>
                  <a:pt x="6079392" y="1591310"/>
                </a:moveTo>
                <a:cubicBezTo>
                  <a:pt x="6059473" y="1591310"/>
                  <a:pt x="6044330" y="1596289"/>
                  <a:pt x="6033962" y="1606249"/>
                </a:cubicBezTo>
                <a:cubicBezTo>
                  <a:pt x="6023593" y="1616208"/>
                  <a:pt x="6018409" y="1628827"/>
                  <a:pt x="6018409" y="1644107"/>
                </a:cubicBezTo>
                <a:cubicBezTo>
                  <a:pt x="6018409" y="1659114"/>
                  <a:pt x="6023593" y="1671665"/>
                  <a:pt x="6033962" y="1681760"/>
                </a:cubicBezTo>
                <a:cubicBezTo>
                  <a:pt x="6044330" y="1691856"/>
                  <a:pt x="6059473" y="1696904"/>
                  <a:pt x="6079392" y="1696904"/>
                </a:cubicBezTo>
                <a:cubicBezTo>
                  <a:pt x="6099310" y="1696904"/>
                  <a:pt x="6114521" y="1691856"/>
                  <a:pt x="6125026" y="1681760"/>
                </a:cubicBezTo>
                <a:cubicBezTo>
                  <a:pt x="6135531" y="1671665"/>
                  <a:pt x="6140783" y="1659114"/>
                  <a:pt x="6140783" y="1644107"/>
                </a:cubicBezTo>
                <a:cubicBezTo>
                  <a:pt x="6140783" y="1628827"/>
                  <a:pt x="6135531" y="1616208"/>
                  <a:pt x="6125026" y="1606249"/>
                </a:cubicBezTo>
                <a:cubicBezTo>
                  <a:pt x="6114521" y="1596289"/>
                  <a:pt x="6099310" y="1591310"/>
                  <a:pt x="6079392" y="1591310"/>
                </a:cubicBezTo>
                <a:close/>
                <a:moveTo>
                  <a:pt x="6329125" y="785889"/>
                </a:moveTo>
                <a:lnTo>
                  <a:pt x="6419984" y="785889"/>
                </a:lnTo>
                <a:cubicBezTo>
                  <a:pt x="6445906" y="785889"/>
                  <a:pt x="6467461" y="792847"/>
                  <a:pt x="6484650" y="806762"/>
                </a:cubicBezTo>
                <a:cubicBezTo>
                  <a:pt x="6501840" y="820678"/>
                  <a:pt x="6510435" y="842097"/>
                  <a:pt x="6510435" y="871019"/>
                </a:cubicBezTo>
                <a:cubicBezTo>
                  <a:pt x="6510435" y="898850"/>
                  <a:pt x="6501977" y="919859"/>
                  <a:pt x="6485060" y="934048"/>
                </a:cubicBezTo>
                <a:cubicBezTo>
                  <a:pt x="6468143" y="948236"/>
                  <a:pt x="6446451" y="955330"/>
                  <a:pt x="6419984" y="955330"/>
                </a:cubicBezTo>
                <a:lnTo>
                  <a:pt x="6329125" y="955330"/>
                </a:lnTo>
                <a:close/>
                <a:moveTo>
                  <a:pt x="5864632" y="781387"/>
                </a:moveTo>
                <a:cubicBezTo>
                  <a:pt x="5898739" y="781387"/>
                  <a:pt x="5926093" y="789846"/>
                  <a:pt x="5946692" y="806762"/>
                </a:cubicBezTo>
                <a:cubicBezTo>
                  <a:pt x="5967293" y="823679"/>
                  <a:pt x="5982300" y="846326"/>
                  <a:pt x="5991713" y="874702"/>
                </a:cubicBezTo>
                <a:cubicBezTo>
                  <a:pt x="6001126" y="903079"/>
                  <a:pt x="6005833" y="934457"/>
                  <a:pt x="6005833" y="968836"/>
                </a:cubicBezTo>
                <a:cubicBezTo>
                  <a:pt x="6005833" y="1002670"/>
                  <a:pt x="6001126" y="1033775"/>
                  <a:pt x="5991713" y="1062152"/>
                </a:cubicBezTo>
                <a:cubicBezTo>
                  <a:pt x="5982300" y="1090528"/>
                  <a:pt x="5967293" y="1113175"/>
                  <a:pt x="5946692" y="1130092"/>
                </a:cubicBezTo>
                <a:cubicBezTo>
                  <a:pt x="5926093" y="1147008"/>
                  <a:pt x="5898739" y="1155467"/>
                  <a:pt x="5864632" y="1155467"/>
                </a:cubicBezTo>
                <a:cubicBezTo>
                  <a:pt x="5831072" y="1155467"/>
                  <a:pt x="5803924" y="1147008"/>
                  <a:pt x="5783186" y="1130092"/>
                </a:cubicBezTo>
                <a:cubicBezTo>
                  <a:pt x="5762449" y="1113175"/>
                  <a:pt x="5747306" y="1090528"/>
                  <a:pt x="5737756" y="1062152"/>
                </a:cubicBezTo>
                <a:cubicBezTo>
                  <a:pt x="5728207" y="1033775"/>
                  <a:pt x="5723432" y="1002670"/>
                  <a:pt x="5723432" y="968836"/>
                </a:cubicBezTo>
                <a:cubicBezTo>
                  <a:pt x="5723432" y="934457"/>
                  <a:pt x="5728207" y="903079"/>
                  <a:pt x="5737756" y="874702"/>
                </a:cubicBezTo>
                <a:cubicBezTo>
                  <a:pt x="5747306" y="846326"/>
                  <a:pt x="5762449" y="823679"/>
                  <a:pt x="5783186" y="806762"/>
                </a:cubicBezTo>
                <a:cubicBezTo>
                  <a:pt x="5803924" y="789846"/>
                  <a:pt x="5831072" y="781387"/>
                  <a:pt x="5864632" y="781387"/>
                </a:cubicBezTo>
                <a:close/>
                <a:moveTo>
                  <a:pt x="7035352" y="700350"/>
                </a:moveTo>
                <a:cubicBezTo>
                  <a:pt x="7000154" y="700350"/>
                  <a:pt x="6968435" y="706217"/>
                  <a:pt x="6940195" y="717949"/>
                </a:cubicBezTo>
                <a:cubicBezTo>
                  <a:pt x="6911954" y="729682"/>
                  <a:pt x="6889717" y="747485"/>
                  <a:pt x="6873482" y="771360"/>
                </a:cubicBezTo>
                <a:cubicBezTo>
                  <a:pt x="6857248" y="795234"/>
                  <a:pt x="6849130" y="825726"/>
                  <a:pt x="6849130" y="862833"/>
                </a:cubicBezTo>
                <a:lnTo>
                  <a:pt x="6953087" y="862833"/>
                </a:lnTo>
                <a:cubicBezTo>
                  <a:pt x="6952814" y="839914"/>
                  <a:pt x="6959908" y="821974"/>
                  <a:pt x="6974369" y="809013"/>
                </a:cubicBezTo>
                <a:cubicBezTo>
                  <a:pt x="6988830" y="796053"/>
                  <a:pt x="7009158" y="789573"/>
                  <a:pt x="7035352" y="789573"/>
                </a:cubicBezTo>
                <a:cubicBezTo>
                  <a:pt x="7060454" y="789573"/>
                  <a:pt x="7079758" y="794893"/>
                  <a:pt x="7093264" y="805535"/>
                </a:cubicBezTo>
                <a:cubicBezTo>
                  <a:pt x="7106771" y="816176"/>
                  <a:pt x="7113524" y="832138"/>
                  <a:pt x="7113524" y="853420"/>
                </a:cubicBezTo>
                <a:cubicBezTo>
                  <a:pt x="7113524" y="874157"/>
                  <a:pt x="7105679" y="890596"/>
                  <a:pt x="7089990" y="902738"/>
                </a:cubicBezTo>
                <a:cubicBezTo>
                  <a:pt x="7074301" y="914880"/>
                  <a:pt x="7053769" y="920951"/>
                  <a:pt x="7028394" y="920951"/>
                </a:cubicBezTo>
                <a:lnTo>
                  <a:pt x="6991968" y="920951"/>
                </a:lnTo>
                <a:lnTo>
                  <a:pt x="6991968" y="1006081"/>
                </a:lnTo>
                <a:lnTo>
                  <a:pt x="7025120" y="1006081"/>
                </a:lnTo>
                <a:cubicBezTo>
                  <a:pt x="7053224" y="1006081"/>
                  <a:pt x="7076279" y="1012083"/>
                  <a:pt x="7094288" y="1024089"/>
                </a:cubicBezTo>
                <a:cubicBezTo>
                  <a:pt x="7112296" y="1036094"/>
                  <a:pt x="7121300" y="1055467"/>
                  <a:pt x="7121300" y="1082206"/>
                </a:cubicBezTo>
                <a:cubicBezTo>
                  <a:pt x="7121300" y="1109764"/>
                  <a:pt x="7114070" y="1129955"/>
                  <a:pt x="7099608" y="1142779"/>
                </a:cubicBezTo>
                <a:cubicBezTo>
                  <a:pt x="7085147" y="1155603"/>
                  <a:pt x="7063865" y="1162015"/>
                  <a:pt x="7035761" y="1162015"/>
                </a:cubicBezTo>
                <a:cubicBezTo>
                  <a:pt x="7004929" y="1162015"/>
                  <a:pt x="6981054" y="1154444"/>
                  <a:pt x="6964137" y="1139300"/>
                </a:cubicBezTo>
                <a:cubicBezTo>
                  <a:pt x="6947221" y="1124157"/>
                  <a:pt x="6938762" y="1103079"/>
                  <a:pt x="6938762" y="1076067"/>
                </a:cubicBezTo>
                <a:lnTo>
                  <a:pt x="6834806" y="1076067"/>
                </a:lnTo>
                <a:cubicBezTo>
                  <a:pt x="6834806" y="1134730"/>
                  <a:pt x="6852405" y="1178523"/>
                  <a:pt x="6887602" y="1207445"/>
                </a:cubicBezTo>
                <a:cubicBezTo>
                  <a:pt x="6922800" y="1236367"/>
                  <a:pt x="6972323" y="1250828"/>
                  <a:pt x="7036170" y="1250828"/>
                </a:cubicBezTo>
                <a:cubicBezTo>
                  <a:pt x="7076552" y="1250828"/>
                  <a:pt x="7111409" y="1244689"/>
                  <a:pt x="7140741" y="1232411"/>
                </a:cubicBezTo>
                <a:cubicBezTo>
                  <a:pt x="7170072" y="1220133"/>
                  <a:pt x="7192651" y="1202056"/>
                  <a:pt x="7208476" y="1178182"/>
                </a:cubicBezTo>
                <a:cubicBezTo>
                  <a:pt x="7224302" y="1154307"/>
                  <a:pt x="7232214" y="1125044"/>
                  <a:pt x="7232214" y="1090392"/>
                </a:cubicBezTo>
                <a:cubicBezTo>
                  <a:pt x="7232214" y="1054375"/>
                  <a:pt x="7221846" y="1025385"/>
                  <a:pt x="7201109" y="1003420"/>
                </a:cubicBezTo>
                <a:cubicBezTo>
                  <a:pt x="7180372" y="981456"/>
                  <a:pt x="7154315" y="967336"/>
                  <a:pt x="7122937" y="961060"/>
                </a:cubicBezTo>
                <a:cubicBezTo>
                  <a:pt x="7151859" y="953147"/>
                  <a:pt x="7174847" y="939095"/>
                  <a:pt x="7191900" y="918904"/>
                </a:cubicBezTo>
                <a:cubicBezTo>
                  <a:pt x="7208954" y="898713"/>
                  <a:pt x="7217480" y="873065"/>
                  <a:pt x="7217480" y="841960"/>
                </a:cubicBezTo>
                <a:cubicBezTo>
                  <a:pt x="7217480" y="809218"/>
                  <a:pt x="7209022" y="782410"/>
                  <a:pt x="7192105" y="761537"/>
                </a:cubicBezTo>
                <a:cubicBezTo>
                  <a:pt x="7175188" y="740664"/>
                  <a:pt x="7152883" y="725248"/>
                  <a:pt x="7125188" y="715289"/>
                </a:cubicBezTo>
                <a:cubicBezTo>
                  <a:pt x="7097494" y="705330"/>
                  <a:pt x="7067548" y="700350"/>
                  <a:pt x="7035352" y="700350"/>
                </a:cubicBezTo>
                <a:close/>
                <a:moveTo>
                  <a:pt x="6214118" y="692983"/>
                </a:moveTo>
                <a:lnTo>
                  <a:pt x="6214118" y="1243871"/>
                </a:lnTo>
                <a:lnTo>
                  <a:pt x="6329125" y="1243871"/>
                </a:lnTo>
                <a:lnTo>
                  <a:pt x="6329125" y="1047827"/>
                </a:lnTo>
                <a:lnTo>
                  <a:pt x="6430626" y="1047827"/>
                </a:lnTo>
                <a:cubicBezTo>
                  <a:pt x="6466642" y="1047827"/>
                  <a:pt x="6499589" y="1041483"/>
                  <a:pt x="6529466" y="1028795"/>
                </a:cubicBezTo>
                <a:cubicBezTo>
                  <a:pt x="6559343" y="1016108"/>
                  <a:pt x="6583150" y="996667"/>
                  <a:pt x="6600885" y="970473"/>
                </a:cubicBezTo>
                <a:cubicBezTo>
                  <a:pt x="6618621" y="944280"/>
                  <a:pt x="6627488" y="911128"/>
                  <a:pt x="6627488" y="871019"/>
                </a:cubicBezTo>
                <a:cubicBezTo>
                  <a:pt x="6627488" y="830364"/>
                  <a:pt x="6618621" y="796940"/>
                  <a:pt x="6600885" y="770746"/>
                </a:cubicBezTo>
                <a:cubicBezTo>
                  <a:pt x="6583150" y="744552"/>
                  <a:pt x="6559343" y="725043"/>
                  <a:pt x="6529466" y="712219"/>
                </a:cubicBezTo>
                <a:cubicBezTo>
                  <a:pt x="6499589" y="699395"/>
                  <a:pt x="6466642" y="692983"/>
                  <a:pt x="6430626" y="692983"/>
                </a:cubicBezTo>
                <a:close/>
                <a:moveTo>
                  <a:pt x="5173995" y="692983"/>
                </a:moveTo>
                <a:lnTo>
                  <a:pt x="5173995" y="788754"/>
                </a:lnTo>
                <a:lnTo>
                  <a:pt x="5320517" y="788754"/>
                </a:lnTo>
                <a:lnTo>
                  <a:pt x="5320517" y="1243871"/>
                </a:lnTo>
                <a:lnTo>
                  <a:pt x="5435933" y="1243871"/>
                </a:lnTo>
                <a:lnTo>
                  <a:pt x="5435933" y="788754"/>
                </a:lnTo>
                <a:lnTo>
                  <a:pt x="5582454" y="788754"/>
                </a:lnTo>
                <a:lnTo>
                  <a:pt x="5582454" y="692983"/>
                </a:lnTo>
                <a:close/>
                <a:moveTo>
                  <a:pt x="5864632" y="685616"/>
                </a:moveTo>
                <a:cubicBezTo>
                  <a:pt x="5808698" y="685616"/>
                  <a:pt x="5761426" y="697281"/>
                  <a:pt x="5722818" y="720610"/>
                </a:cubicBezTo>
                <a:cubicBezTo>
                  <a:pt x="5684209" y="743938"/>
                  <a:pt x="5654878" y="776817"/>
                  <a:pt x="5634823" y="819245"/>
                </a:cubicBezTo>
                <a:cubicBezTo>
                  <a:pt x="5614769" y="861674"/>
                  <a:pt x="5604741" y="911537"/>
                  <a:pt x="5604741" y="968836"/>
                </a:cubicBezTo>
                <a:cubicBezTo>
                  <a:pt x="5604741" y="1026135"/>
                  <a:pt x="5614769" y="1075862"/>
                  <a:pt x="5634823" y="1118018"/>
                </a:cubicBezTo>
                <a:cubicBezTo>
                  <a:pt x="5654878" y="1160173"/>
                  <a:pt x="5684209" y="1192916"/>
                  <a:pt x="5722818" y="1216244"/>
                </a:cubicBezTo>
                <a:cubicBezTo>
                  <a:pt x="5761426" y="1239573"/>
                  <a:pt x="5808698" y="1251238"/>
                  <a:pt x="5864632" y="1251238"/>
                </a:cubicBezTo>
                <a:cubicBezTo>
                  <a:pt x="5920567" y="1251238"/>
                  <a:pt x="5967770" y="1239573"/>
                  <a:pt x="6006242" y="1216244"/>
                </a:cubicBezTo>
                <a:cubicBezTo>
                  <a:pt x="6044714" y="1192916"/>
                  <a:pt x="6073978" y="1160173"/>
                  <a:pt x="6094032" y="1118018"/>
                </a:cubicBezTo>
                <a:cubicBezTo>
                  <a:pt x="6114087" y="1075862"/>
                  <a:pt x="6124114" y="1026135"/>
                  <a:pt x="6124114" y="968836"/>
                </a:cubicBezTo>
                <a:cubicBezTo>
                  <a:pt x="6124114" y="911537"/>
                  <a:pt x="6114087" y="861674"/>
                  <a:pt x="6094032" y="819245"/>
                </a:cubicBezTo>
                <a:cubicBezTo>
                  <a:pt x="6073978" y="776817"/>
                  <a:pt x="6044714" y="743938"/>
                  <a:pt x="6006242" y="720610"/>
                </a:cubicBezTo>
                <a:cubicBezTo>
                  <a:pt x="5967770" y="697281"/>
                  <a:pt x="5920567" y="685616"/>
                  <a:pt x="5864632" y="685616"/>
                </a:cubicBezTo>
                <a:close/>
                <a:moveTo>
                  <a:pt x="0" y="0"/>
                </a:moveTo>
                <a:lnTo>
                  <a:pt x="12192004" y="0"/>
                </a:lnTo>
                <a:lnTo>
                  <a:pt x="12192004" y="2951545"/>
                </a:lnTo>
                <a:lnTo>
                  <a:pt x="0" y="295154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25000">
                <a:schemeClr val="bg1"/>
              </a:gs>
              <a:gs pos="8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5884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93" t="35346" r="33993" b="35346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10880-D33B-43E0-75A2-86AD25B4E7FC}"/>
              </a:ext>
            </a:extLst>
          </p:cNvPr>
          <p:cNvSpPr txBox="1"/>
          <p:nvPr/>
        </p:nvSpPr>
        <p:spPr>
          <a:xfrm>
            <a:off x="62599" y="-50800"/>
            <a:ext cx="6033401" cy="315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Label Smoothing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Mel spectrogram</a:t>
            </a:r>
            <a:endParaRPr lang="ru-RU" sz="2800" dirty="0">
              <a:solidFill>
                <a:schemeClr val="bg1"/>
              </a:solidFill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Augmentations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98487EB2-A3EC-7C13-0B95-5D2A7B8CE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764356"/>
              </p:ext>
            </p:extLst>
          </p:nvPr>
        </p:nvGraphicFramePr>
        <p:xfrm>
          <a:off x="4074160" y="1320800"/>
          <a:ext cx="8117840" cy="553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2975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Graphic spid="8" grpId="0" uiExpand="1">
        <p:bldSub>
          <a:bldChart bld="series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4F0A6F1-F37D-5AED-3F11-0F90B8D6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93" t="35346" r="33993" b="35346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5F6CF6-2D7A-39EE-45AC-C380F2758B1B}"/>
              </a:ext>
            </a:extLst>
          </p:cNvPr>
          <p:cNvSpPr txBox="1">
            <a:spLocks/>
          </p:cNvSpPr>
          <p:nvPr/>
        </p:nvSpPr>
        <p:spPr>
          <a:xfrm>
            <a:off x="-3" y="1173479"/>
            <a:ext cx="12192004" cy="4511040"/>
          </a:xfrm>
          <a:custGeom>
            <a:avLst/>
            <a:gdLst/>
            <a:ahLst/>
            <a:cxnLst/>
            <a:rect l="l" t="t" r="r" b="b"/>
            <a:pathLst>
              <a:path w="12192004" h="4511040">
                <a:moveTo>
                  <a:pt x="7851677" y="2755473"/>
                </a:moveTo>
                <a:cubicBezTo>
                  <a:pt x="7828758" y="2755473"/>
                  <a:pt x="7810229" y="2762096"/>
                  <a:pt x="7796090" y="2775342"/>
                </a:cubicBezTo>
                <a:cubicBezTo>
                  <a:pt x="7781951" y="2788587"/>
                  <a:pt x="7774882" y="2806075"/>
                  <a:pt x="7774882" y="2827803"/>
                </a:cubicBezTo>
                <a:cubicBezTo>
                  <a:pt x="7774882" y="2848044"/>
                  <a:pt x="7781951" y="2865234"/>
                  <a:pt x="7796090" y="2879372"/>
                </a:cubicBezTo>
                <a:cubicBezTo>
                  <a:pt x="7810229" y="2893511"/>
                  <a:pt x="7828758" y="2900580"/>
                  <a:pt x="7851677" y="2900580"/>
                </a:cubicBezTo>
                <a:cubicBezTo>
                  <a:pt x="7873704" y="2900580"/>
                  <a:pt x="7891638" y="2893511"/>
                  <a:pt x="7905479" y="2879372"/>
                </a:cubicBezTo>
                <a:cubicBezTo>
                  <a:pt x="7919320" y="2865234"/>
                  <a:pt x="7926240" y="2848044"/>
                  <a:pt x="7926240" y="2827803"/>
                </a:cubicBezTo>
                <a:cubicBezTo>
                  <a:pt x="7926240" y="2806075"/>
                  <a:pt x="7919320" y="2788587"/>
                  <a:pt x="7905479" y="2775342"/>
                </a:cubicBezTo>
                <a:cubicBezTo>
                  <a:pt x="7891638" y="2762096"/>
                  <a:pt x="7873704" y="2755473"/>
                  <a:pt x="7851677" y="2755473"/>
                </a:cubicBezTo>
                <a:close/>
                <a:moveTo>
                  <a:pt x="4519118" y="2692965"/>
                </a:moveTo>
                <a:lnTo>
                  <a:pt x="4519118" y="2763956"/>
                </a:lnTo>
                <a:cubicBezTo>
                  <a:pt x="4508104" y="2779434"/>
                  <a:pt x="4493743" y="2792754"/>
                  <a:pt x="4476032" y="2803917"/>
                </a:cubicBezTo>
                <a:cubicBezTo>
                  <a:pt x="4458322" y="2815079"/>
                  <a:pt x="4439197" y="2820660"/>
                  <a:pt x="4418659" y="2820660"/>
                </a:cubicBezTo>
                <a:cubicBezTo>
                  <a:pt x="4401990" y="2820660"/>
                  <a:pt x="4388744" y="2816195"/>
                  <a:pt x="4378922" y="2807265"/>
                </a:cubicBezTo>
                <a:cubicBezTo>
                  <a:pt x="4369099" y="2798336"/>
                  <a:pt x="4364188" y="2784792"/>
                  <a:pt x="4364188" y="2766635"/>
                </a:cubicBezTo>
                <a:cubicBezTo>
                  <a:pt x="4364188" y="2740739"/>
                  <a:pt x="4375647" y="2722061"/>
                  <a:pt x="4398567" y="2710601"/>
                </a:cubicBezTo>
                <a:cubicBezTo>
                  <a:pt x="4421486" y="2699142"/>
                  <a:pt x="4461671" y="2693263"/>
                  <a:pt x="4519118" y="2692965"/>
                </a:cubicBezTo>
                <a:close/>
                <a:moveTo>
                  <a:pt x="7000678" y="2544286"/>
                </a:moveTo>
                <a:cubicBezTo>
                  <a:pt x="7024193" y="2544286"/>
                  <a:pt x="7042647" y="2550388"/>
                  <a:pt x="7056042" y="2562592"/>
                </a:cubicBezTo>
                <a:cubicBezTo>
                  <a:pt x="7069436" y="2574796"/>
                  <a:pt x="7078961" y="2590944"/>
                  <a:pt x="7084617" y="2611035"/>
                </a:cubicBezTo>
                <a:cubicBezTo>
                  <a:pt x="7090272" y="2631127"/>
                  <a:pt x="7093100" y="2653526"/>
                  <a:pt x="7093100" y="2678231"/>
                </a:cubicBezTo>
                <a:cubicBezTo>
                  <a:pt x="7093100" y="2702937"/>
                  <a:pt x="7090272" y="2725335"/>
                  <a:pt x="7084617" y="2745427"/>
                </a:cubicBezTo>
                <a:cubicBezTo>
                  <a:pt x="7078961" y="2765519"/>
                  <a:pt x="7069436" y="2781592"/>
                  <a:pt x="7056042" y="2793647"/>
                </a:cubicBezTo>
                <a:cubicBezTo>
                  <a:pt x="7042647" y="2805703"/>
                  <a:pt x="7024193" y="2811730"/>
                  <a:pt x="7000678" y="2811730"/>
                </a:cubicBezTo>
                <a:cubicBezTo>
                  <a:pt x="6978353" y="2811730"/>
                  <a:pt x="6960494" y="2805703"/>
                  <a:pt x="6947099" y="2793647"/>
                </a:cubicBezTo>
                <a:cubicBezTo>
                  <a:pt x="6933705" y="2781592"/>
                  <a:pt x="6924254" y="2765519"/>
                  <a:pt x="6918748" y="2745427"/>
                </a:cubicBezTo>
                <a:cubicBezTo>
                  <a:pt x="6913241" y="2725335"/>
                  <a:pt x="6910488" y="2702937"/>
                  <a:pt x="6910488" y="2678231"/>
                </a:cubicBezTo>
                <a:cubicBezTo>
                  <a:pt x="6910488" y="2653526"/>
                  <a:pt x="6913241" y="2631127"/>
                  <a:pt x="6918748" y="2611035"/>
                </a:cubicBezTo>
                <a:cubicBezTo>
                  <a:pt x="6924254" y="2590944"/>
                  <a:pt x="6933705" y="2574796"/>
                  <a:pt x="6947099" y="2562592"/>
                </a:cubicBezTo>
                <a:cubicBezTo>
                  <a:pt x="6960494" y="2550388"/>
                  <a:pt x="6978353" y="2544286"/>
                  <a:pt x="7000678" y="2544286"/>
                </a:cubicBezTo>
                <a:close/>
                <a:moveTo>
                  <a:pt x="5521177" y="2534017"/>
                </a:moveTo>
                <a:cubicBezTo>
                  <a:pt x="5546180" y="2534017"/>
                  <a:pt x="5566347" y="2541533"/>
                  <a:pt x="5581676" y="2556564"/>
                </a:cubicBezTo>
                <a:cubicBezTo>
                  <a:pt x="5597005" y="2571596"/>
                  <a:pt x="5605116" y="2594292"/>
                  <a:pt x="5606009" y="2624653"/>
                </a:cubicBezTo>
                <a:lnTo>
                  <a:pt x="5432773" y="2624653"/>
                </a:lnTo>
                <a:cubicBezTo>
                  <a:pt x="5435155" y="2594887"/>
                  <a:pt x="5444233" y="2572340"/>
                  <a:pt x="5460009" y="2557011"/>
                </a:cubicBezTo>
                <a:cubicBezTo>
                  <a:pt x="5475785" y="2541681"/>
                  <a:pt x="5496174" y="2534017"/>
                  <a:pt x="5521177" y="2534017"/>
                </a:cubicBezTo>
                <a:close/>
                <a:moveTo>
                  <a:pt x="6591400" y="2458561"/>
                </a:moveTo>
                <a:lnTo>
                  <a:pt x="6591400" y="2894330"/>
                </a:lnTo>
                <a:lnTo>
                  <a:pt x="6709272" y="2894330"/>
                </a:lnTo>
                <a:lnTo>
                  <a:pt x="6709272" y="2458561"/>
                </a:lnTo>
                <a:close/>
                <a:moveTo>
                  <a:pt x="7553425" y="2453203"/>
                </a:moveTo>
                <a:cubicBezTo>
                  <a:pt x="7518302" y="2453203"/>
                  <a:pt x="7489504" y="2460272"/>
                  <a:pt x="7467031" y="2474411"/>
                </a:cubicBezTo>
                <a:cubicBezTo>
                  <a:pt x="7444558" y="2488550"/>
                  <a:pt x="7426326" y="2504995"/>
                  <a:pt x="7412336" y="2523748"/>
                </a:cubicBezTo>
                <a:lnTo>
                  <a:pt x="7410550" y="2458561"/>
                </a:lnTo>
                <a:lnTo>
                  <a:pt x="7296250" y="2458561"/>
                </a:lnTo>
                <a:lnTo>
                  <a:pt x="7296250" y="2894330"/>
                </a:lnTo>
                <a:lnTo>
                  <a:pt x="7414122" y="2894330"/>
                </a:lnTo>
                <a:lnTo>
                  <a:pt x="7414122" y="2603668"/>
                </a:lnTo>
                <a:cubicBezTo>
                  <a:pt x="7425731" y="2588190"/>
                  <a:pt x="7439274" y="2575019"/>
                  <a:pt x="7454752" y="2564154"/>
                </a:cubicBezTo>
                <a:cubicBezTo>
                  <a:pt x="7470230" y="2553290"/>
                  <a:pt x="7488685" y="2547858"/>
                  <a:pt x="7510116" y="2547858"/>
                </a:cubicBezTo>
                <a:cubicBezTo>
                  <a:pt x="7524106" y="2547858"/>
                  <a:pt x="7535343" y="2551058"/>
                  <a:pt x="7543826" y="2557457"/>
                </a:cubicBezTo>
                <a:cubicBezTo>
                  <a:pt x="7552309" y="2563857"/>
                  <a:pt x="7558560" y="2572935"/>
                  <a:pt x="7562578" y="2584693"/>
                </a:cubicBezTo>
                <a:cubicBezTo>
                  <a:pt x="7566597" y="2596450"/>
                  <a:pt x="7568606" y="2610068"/>
                  <a:pt x="7568606" y="2625546"/>
                </a:cubicBezTo>
                <a:lnTo>
                  <a:pt x="7568606" y="2894330"/>
                </a:lnTo>
                <a:lnTo>
                  <a:pt x="7685585" y="2894330"/>
                </a:lnTo>
                <a:lnTo>
                  <a:pt x="7685585" y="2610812"/>
                </a:lnTo>
                <a:cubicBezTo>
                  <a:pt x="7685585" y="2559318"/>
                  <a:pt x="7674200" y="2520176"/>
                  <a:pt x="7651429" y="2493387"/>
                </a:cubicBezTo>
                <a:cubicBezTo>
                  <a:pt x="7628658" y="2466598"/>
                  <a:pt x="7595990" y="2453203"/>
                  <a:pt x="7553425" y="2453203"/>
                </a:cubicBezTo>
                <a:close/>
                <a:moveTo>
                  <a:pt x="6058000" y="2453203"/>
                </a:moveTo>
                <a:cubicBezTo>
                  <a:pt x="6022878" y="2453203"/>
                  <a:pt x="5994079" y="2460272"/>
                  <a:pt x="5971605" y="2474411"/>
                </a:cubicBezTo>
                <a:cubicBezTo>
                  <a:pt x="5949132" y="2488550"/>
                  <a:pt x="5930901" y="2504995"/>
                  <a:pt x="5916911" y="2523748"/>
                </a:cubicBezTo>
                <a:lnTo>
                  <a:pt x="5915126" y="2458561"/>
                </a:lnTo>
                <a:lnTo>
                  <a:pt x="5800825" y="2458561"/>
                </a:lnTo>
                <a:lnTo>
                  <a:pt x="5800825" y="2894330"/>
                </a:lnTo>
                <a:lnTo>
                  <a:pt x="5918697" y="2894330"/>
                </a:lnTo>
                <a:lnTo>
                  <a:pt x="5918697" y="2603668"/>
                </a:lnTo>
                <a:cubicBezTo>
                  <a:pt x="5930306" y="2588190"/>
                  <a:pt x="5943849" y="2575019"/>
                  <a:pt x="5959327" y="2564154"/>
                </a:cubicBezTo>
                <a:cubicBezTo>
                  <a:pt x="5974806" y="2553290"/>
                  <a:pt x="5993260" y="2547858"/>
                  <a:pt x="6014691" y="2547858"/>
                </a:cubicBezTo>
                <a:cubicBezTo>
                  <a:pt x="6028681" y="2547858"/>
                  <a:pt x="6039918" y="2551058"/>
                  <a:pt x="6048401" y="2557457"/>
                </a:cubicBezTo>
                <a:cubicBezTo>
                  <a:pt x="6056884" y="2563857"/>
                  <a:pt x="6063135" y="2572935"/>
                  <a:pt x="6067153" y="2584693"/>
                </a:cubicBezTo>
                <a:cubicBezTo>
                  <a:pt x="6071172" y="2596450"/>
                  <a:pt x="6073181" y="2610068"/>
                  <a:pt x="6073181" y="2625546"/>
                </a:cubicBezTo>
                <a:lnTo>
                  <a:pt x="6073181" y="2894330"/>
                </a:lnTo>
                <a:lnTo>
                  <a:pt x="6190160" y="2894330"/>
                </a:lnTo>
                <a:lnTo>
                  <a:pt x="6190160" y="2610812"/>
                </a:lnTo>
                <a:cubicBezTo>
                  <a:pt x="6190160" y="2559318"/>
                  <a:pt x="6178774" y="2520176"/>
                  <a:pt x="6156004" y="2493387"/>
                </a:cubicBezTo>
                <a:cubicBezTo>
                  <a:pt x="6133233" y="2466598"/>
                  <a:pt x="6100565" y="2453203"/>
                  <a:pt x="6058000" y="2453203"/>
                </a:cubicBezTo>
                <a:close/>
                <a:moveTo>
                  <a:pt x="7000678" y="2452757"/>
                </a:moveTo>
                <a:cubicBezTo>
                  <a:pt x="6958410" y="2452757"/>
                  <a:pt x="6921427" y="2461612"/>
                  <a:pt x="6889726" y="2479322"/>
                </a:cubicBezTo>
                <a:cubicBezTo>
                  <a:pt x="6858026" y="2497033"/>
                  <a:pt x="6833395" y="2522706"/>
                  <a:pt x="6815833" y="2556341"/>
                </a:cubicBezTo>
                <a:cubicBezTo>
                  <a:pt x="6798271" y="2589976"/>
                  <a:pt x="6789490" y="2630606"/>
                  <a:pt x="6789490" y="2678231"/>
                </a:cubicBezTo>
                <a:cubicBezTo>
                  <a:pt x="6789490" y="2725559"/>
                  <a:pt x="6798271" y="2765965"/>
                  <a:pt x="6815833" y="2799452"/>
                </a:cubicBezTo>
                <a:cubicBezTo>
                  <a:pt x="6833395" y="2832938"/>
                  <a:pt x="6858026" y="2858388"/>
                  <a:pt x="6889726" y="2875801"/>
                </a:cubicBezTo>
                <a:cubicBezTo>
                  <a:pt x="6921427" y="2893213"/>
                  <a:pt x="6958559" y="2901920"/>
                  <a:pt x="7001124" y="2901920"/>
                </a:cubicBezTo>
                <a:cubicBezTo>
                  <a:pt x="7043689" y="2901920"/>
                  <a:pt x="7080970" y="2893213"/>
                  <a:pt x="7112969" y="2875801"/>
                </a:cubicBezTo>
                <a:cubicBezTo>
                  <a:pt x="7144967" y="2858388"/>
                  <a:pt x="7169821" y="2832938"/>
                  <a:pt x="7187531" y="2799452"/>
                </a:cubicBezTo>
                <a:cubicBezTo>
                  <a:pt x="7205242" y="2765965"/>
                  <a:pt x="7214097" y="2725559"/>
                  <a:pt x="7214097" y="2678231"/>
                </a:cubicBezTo>
                <a:cubicBezTo>
                  <a:pt x="7214097" y="2630606"/>
                  <a:pt x="7205242" y="2589976"/>
                  <a:pt x="7187531" y="2556341"/>
                </a:cubicBezTo>
                <a:cubicBezTo>
                  <a:pt x="7169821" y="2522706"/>
                  <a:pt x="7144967" y="2497033"/>
                  <a:pt x="7112969" y="2479322"/>
                </a:cubicBezTo>
                <a:cubicBezTo>
                  <a:pt x="7080970" y="2461612"/>
                  <a:pt x="7043540" y="2452757"/>
                  <a:pt x="7000678" y="2452757"/>
                </a:cubicBezTo>
                <a:close/>
                <a:moveTo>
                  <a:pt x="5521624" y="2451864"/>
                </a:moveTo>
                <a:cubicBezTo>
                  <a:pt x="5478166" y="2451864"/>
                  <a:pt x="5440810" y="2460868"/>
                  <a:pt x="5409556" y="2478876"/>
                </a:cubicBezTo>
                <a:cubicBezTo>
                  <a:pt x="5378302" y="2496884"/>
                  <a:pt x="5354416" y="2522557"/>
                  <a:pt x="5337896" y="2555895"/>
                </a:cubicBezTo>
                <a:cubicBezTo>
                  <a:pt x="5321376" y="2589232"/>
                  <a:pt x="5313116" y="2628969"/>
                  <a:pt x="5313116" y="2675106"/>
                </a:cubicBezTo>
                <a:cubicBezTo>
                  <a:pt x="5313116" y="2722731"/>
                  <a:pt x="5321599" y="2763510"/>
                  <a:pt x="5338565" y="2797443"/>
                </a:cubicBezTo>
                <a:cubicBezTo>
                  <a:pt x="5355532" y="2831375"/>
                  <a:pt x="5380088" y="2857346"/>
                  <a:pt x="5412235" y="2875354"/>
                </a:cubicBezTo>
                <a:cubicBezTo>
                  <a:pt x="5444382" y="2893362"/>
                  <a:pt x="5483077" y="2902366"/>
                  <a:pt x="5528321" y="2902366"/>
                </a:cubicBezTo>
                <a:cubicBezTo>
                  <a:pt x="5566123" y="2902366"/>
                  <a:pt x="5599312" y="2896785"/>
                  <a:pt x="5627888" y="2885623"/>
                </a:cubicBezTo>
                <a:cubicBezTo>
                  <a:pt x="5656462" y="2874461"/>
                  <a:pt x="5679010" y="2857569"/>
                  <a:pt x="5695529" y="2834947"/>
                </a:cubicBezTo>
                <a:cubicBezTo>
                  <a:pt x="5712049" y="2812325"/>
                  <a:pt x="5721053" y="2784048"/>
                  <a:pt x="5722542" y="2750115"/>
                </a:cubicBezTo>
                <a:lnTo>
                  <a:pt x="5605563" y="2750115"/>
                </a:lnTo>
                <a:cubicBezTo>
                  <a:pt x="5605266" y="2772142"/>
                  <a:pt x="5598196" y="2788736"/>
                  <a:pt x="5584355" y="2799898"/>
                </a:cubicBezTo>
                <a:cubicBezTo>
                  <a:pt x="5570514" y="2811060"/>
                  <a:pt x="5551836" y="2816641"/>
                  <a:pt x="5528321" y="2816641"/>
                </a:cubicBezTo>
                <a:cubicBezTo>
                  <a:pt x="5505401" y="2816641"/>
                  <a:pt x="5486947" y="2811209"/>
                  <a:pt x="5472957" y="2800345"/>
                </a:cubicBezTo>
                <a:cubicBezTo>
                  <a:pt x="5458967" y="2789480"/>
                  <a:pt x="5448772" y="2775193"/>
                  <a:pt x="5442373" y="2757482"/>
                </a:cubicBezTo>
                <a:cubicBezTo>
                  <a:pt x="5435973" y="2739772"/>
                  <a:pt x="5432476" y="2720498"/>
                  <a:pt x="5431881" y="2699662"/>
                </a:cubicBezTo>
                <a:lnTo>
                  <a:pt x="5722095" y="2699662"/>
                </a:lnTo>
                <a:cubicBezTo>
                  <a:pt x="5722393" y="2696388"/>
                  <a:pt x="5722690" y="2691700"/>
                  <a:pt x="5722988" y="2685598"/>
                </a:cubicBezTo>
                <a:cubicBezTo>
                  <a:pt x="5723287" y="2679496"/>
                  <a:pt x="5723435" y="2674659"/>
                  <a:pt x="5723435" y="2671087"/>
                </a:cubicBezTo>
                <a:cubicBezTo>
                  <a:pt x="5723435" y="2600841"/>
                  <a:pt x="5705427" y="2546742"/>
                  <a:pt x="5669410" y="2508790"/>
                </a:cubicBezTo>
                <a:cubicBezTo>
                  <a:pt x="5633394" y="2470839"/>
                  <a:pt x="5584131" y="2451864"/>
                  <a:pt x="5521624" y="2451864"/>
                </a:cubicBezTo>
                <a:close/>
                <a:moveTo>
                  <a:pt x="4454824" y="2451864"/>
                </a:moveTo>
                <a:cubicBezTo>
                  <a:pt x="4418510" y="2451864"/>
                  <a:pt x="4386437" y="2456552"/>
                  <a:pt x="4358606" y="2465928"/>
                </a:cubicBezTo>
                <a:cubicBezTo>
                  <a:pt x="4330776" y="2475304"/>
                  <a:pt x="4309121" y="2490931"/>
                  <a:pt x="4293643" y="2512809"/>
                </a:cubicBezTo>
                <a:cubicBezTo>
                  <a:pt x="4278165" y="2534687"/>
                  <a:pt x="4270426" y="2563931"/>
                  <a:pt x="4270426" y="2600543"/>
                </a:cubicBezTo>
                <a:lnTo>
                  <a:pt x="4381155" y="2600543"/>
                </a:lnTo>
                <a:cubicBezTo>
                  <a:pt x="4381155" y="2575837"/>
                  <a:pt x="4388000" y="2557978"/>
                  <a:pt x="4401693" y="2546965"/>
                </a:cubicBezTo>
                <a:cubicBezTo>
                  <a:pt x="4415384" y="2535952"/>
                  <a:pt x="4433095" y="2530445"/>
                  <a:pt x="4454824" y="2530445"/>
                </a:cubicBezTo>
                <a:cubicBezTo>
                  <a:pt x="4473576" y="2530445"/>
                  <a:pt x="4489203" y="2535654"/>
                  <a:pt x="4501705" y="2546072"/>
                </a:cubicBezTo>
                <a:cubicBezTo>
                  <a:pt x="4514206" y="2556490"/>
                  <a:pt x="4520457" y="2575837"/>
                  <a:pt x="4520457" y="2604115"/>
                </a:cubicBezTo>
                <a:lnTo>
                  <a:pt x="4520457" y="2627778"/>
                </a:lnTo>
                <a:cubicBezTo>
                  <a:pt x="4465688" y="2628969"/>
                  <a:pt x="4417691" y="2633211"/>
                  <a:pt x="4376466" y="2640503"/>
                </a:cubicBezTo>
                <a:cubicBezTo>
                  <a:pt x="4335241" y="2647796"/>
                  <a:pt x="4303242" y="2661637"/>
                  <a:pt x="4280472" y="2682026"/>
                </a:cubicBezTo>
                <a:cubicBezTo>
                  <a:pt x="4257701" y="2702416"/>
                  <a:pt x="4246316" y="2732702"/>
                  <a:pt x="4246316" y="2772886"/>
                </a:cubicBezTo>
                <a:cubicBezTo>
                  <a:pt x="4246316" y="2802056"/>
                  <a:pt x="4252492" y="2826241"/>
                  <a:pt x="4264845" y="2845440"/>
                </a:cubicBezTo>
                <a:cubicBezTo>
                  <a:pt x="4277198" y="2864638"/>
                  <a:pt x="4293420" y="2878926"/>
                  <a:pt x="4313512" y="2888302"/>
                </a:cubicBezTo>
                <a:cubicBezTo>
                  <a:pt x="4333603" y="2897678"/>
                  <a:pt x="4355258" y="2902366"/>
                  <a:pt x="4378475" y="2902366"/>
                </a:cubicBezTo>
                <a:cubicBezTo>
                  <a:pt x="4409134" y="2902366"/>
                  <a:pt x="4436220" y="2897381"/>
                  <a:pt x="4459735" y="2887409"/>
                </a:cubicBezTo>
                <a:cubicBezTo>
                  <a:pt x="4483250" y="2877438"/>
                  <a:pt x="4503937" y="2861141"/>
                  <a:pt x="4521797" y="2838519"/>
                </a:cubicBezTo>
                <a:lnTo>
                  <a:pt x="4524922" y="2894330"/>
                </a:lnTo>
                <a:lnTo>
                  <a:pt x="4633418" y="2894330"/>
                </a:lnTo>
                <a:lnTo>
                  <a:pt x="4633418" y="2601882"/>
                </a:lnTo>
                <a:cubicBezTo>
                  <a:pt x="4633418" y="2572712"/>
                  <a:pt x="4629102" y="2548379"/>
                  <a:pt x="4620470" y="2528882"/>
                </a:cubicBezTo>
                <a:cubicBezTo>
                  <a:pt x="4611838" y="2509386"/>
                  <a:pt x="4599485" y="2493982"/>
                  <a:pt x="4583411" y="2482671"/>
                </a:cubicBezTo>
                <a:cubicBezTo>
                  <a:pt x="4567339" y="2471360"/>
                  <a:pt x="4548437" y="2463398"/>
                  <a:pt x="4526708" y="2458784"/>
                </a:cubicBezTo>
                <a:cubicBezTo>
                  <a:pt x="4504979" y="2454170"/>
                  <a:pt x="4481018" y="2451864"/>
                  <a:pt x="4454824" y="2451864"/>
                </a:cubicBezTo>
                <a:close/>
                <a:moveTo>
                  <a:pt x="6313389" y="2355870"/>
                </a:moveTo>
                <a:lnTo>
                  <a:pt x="6313389" y="2458561"/>
                </a:lnTo>
                <a:lnTo>
                  <a:pt x="6241059" y="2458561"/>
                </a:lnTo>
                <a:lnTo>
                  <a:pt x="6241059" y="2549644"/>
                </a:lnTo>
                <a:lnTo>
                  <a:pt x="6313389" y="2549644"/>
                </a:lnTo>
                <a:lnTo>
                  <a:pt x="6313389" y="2742525"/>
                </a:lnTo>
                <a:cubicBezTo>
                  <a:pt x="6313389" y="2778244"/>
                  <a:pt x="6318152" y="2807191"/>
                  <a:pt x="6327677" y="2829366"/>
                </a:cubicBezTo>
                <a:cubicBezTo>
                  <a:pt x="6337202" y="2851542"/>
                  <a:pt x="6354094" y="2867913"/>
                  <a:pt x="6378353" y="2878479"/>
                </a:cubicBezTo>
                <a:cubicBezTo>
                  <a:pt x="6402612" y="2889046"/>
                  <a:pt x="6436768" y="2894330"/>
                  <a:pt x="6480821" y="2894330"/>
                </a:cubicBezTo>
                <a:lnTo>
                  <a:pt x="6526809" y="2894330"/>
                </a:lnTo>
                <a:lnTo>
                  <a:pt x="6526809" y="2801907"/>
                </a:lnTo>
                <a:lnTo>
                  <a:pt x="6484393" y="2801907"/>
                </a:lnTo>
                <a:cubicBezTo>
                  <a:pt x="6461771" y="2801907"/>
                  <a:pt x="6447260" y="2796550"/>
                  <a:pt x="6440861" y="2785834"/>
                </a:cubicBezTo>
                <a:cubicBezTo>
                  <a:pt x="6434461" y="2775118"/>
                  <a:pt x="6431261" y="2758301"/>
                  <a:pt x="6431261" y="2735381"/>
                </a:cubicBezTo>
                <a:lnTo>
                  <a:pt x="6431261" y="2549644"/>
                </a:lnTo>
                <a:lnTo>
                  <a:pt x="6527255" y="2549644"/>
                </a:lnTo>
                <a:lnTo>
                  <a:pt x="6527255" y="2458561"/>
                </a:lnTo>
                <a:lnTo>
                  <a:pt x="6431261" y="2458561"/>
                </a:lnTo>
                <a:lnTo>
                  <a:pt x="6431261" y="2355870"/>
                </a:lnTo>
                <a:close/>
                <a:moveTo>
                  <a:pt x="5056089" y="2355870"/>
                </a:moveTo>
                <a:lnTo>
                  <a:pt x="5056089" y="2458561"/>
                </a:lnTo>
                <a:lnTo>
                  <a:pt x="4983759" y="2458561"/>
                </a:lnTo>
                <a:lnTo>
                  <a:pt x="4983759" y="2549644"/>
                </a:lnTo>
                <a:lnTo>
                  <a:pt x="5056089" y="2549644"/>
                </a:lnTo>
                <a:lnTo>
                  <a:pt x="5056089" y="2742525"/>
                </a:lnTo>
                <a:cubicBezTo>
                  <a:pt x="5056089" y="2778244"/>
                  <a:pt x="5060852" y="2807191"/>
                  <a:pt x="5070377" y="2829366"/>
                </a:cubicBezTo>
                <a:cubicBezTo>
                  <a:pt x="5079902" y="2851542"/>
                  <a:pt x="5096794" y="2867913"/>
                  <a:pt x="5121053" y="2878479"/>
                </a:cubicBezTo>
                <a:cubicBezTo>
                  <a:pt x="5145313" y="2889046"/>
                  <a:pt x="5179469" y="2894330"/>
                  <a:pt x="5223521" y="2894330"/>
                </a:cubicBezTo>
                <a:lnTo>
                  <a:pt x="5269509" y="2894330"/>
                </a:lnTo>
                <a:lnTo>
                  <a:pt x="5269509" y="2801907"/>
                </a:lnTo>
                <a:lnTo>
                  <a:pt x="5227094" y="2801907"/>
                </a:lnTo>
                <a:cubicBezTo>
                  <a:pt x="5204471" y="2801907"/>
                  <a:pt x="5189960" y="2796550"/>
                  <a:pt x="5183561" y="2785834"/>
                </a:cubicBezTo>
                <a:cubicBezTo>
                  <a:pt x="5177161" y="2775118"/>
                  <a:pt x="5173961" y="2758301"/>
                  <a:pt x="5173961" y="2735381"/>
                </a:cubicBezTo>
                <a:lnTo>
                  <a:pt x="5173961" y="2549644"/>
                </a:lnTo>
                <a:lnTo>
                  <a:pt x="5269956" y="2549644"/>
                </a:lnTo>
                <a:lnTo>
                  <a:pt x="5269956" y="2458561"/>
                </a:lnTo>
                <a:lnTo>
                  <a:pt x="5173961" y="2458561"/>
                </a:lnTo>
                <a:lnTo>
                  <a:pt x="5173961" y="2355870"/>
                </a:lnTo>
                <a:close/>
                <a:moveTo>
                  <a:pt x="4751289" y="2355870"/>
                </a:moveTo>
                <a:lnTo>
                  <a:pt x="4751289" y="2458561"/>
                </a:lnTo>
                <a:lnTo>
                  <a:pt x="4678959" y="2458561"/>
                </a:lnTo>
                <a:lnTo>
                  <a:pt x="4678959" y="2549644"/>
                </a:lnTo>
                <a:lnTo>
                  <a:pt x="4751289" y="2549644"/>
                </a:lnTo>
                <a:lnTo>
                  <a:pt x="4751289" y="2742525"/>
                </a:lnTo>
                <a:cubicBezTo>
                  <a:pt x="4751289" y="2778244"/>
                  <a:pt x="4756052" y="2807191"/>
                  <a:pt x="4765577" y="2829366"/>
                </a:cubicBezTo>
                <a:cubicBezTo>
                  <a:pt x="4775102" y="2851542"/>
                  <a:pt x="4791994" y="2867913"/>
                  <a:pt x="4816253" y="2878479"/>
                </a:cubicBezTo>
                <a:cubicBezTo>
                  <a:pt x="4840513" y="2889046"/>
                  <a:pt x="4874669" y="2894330"/>
                  <a:pt x="4918721" y="2894330"/>
                </a:cubicBezTo>
                <a:lnTo>
                  <a:pt x="4964709" y="2894330"/>
                </a:lnTo>
                <a:lnTo>
                  <a:pt x="4964709" y="2801907"/>
                </a:lnTo>
                <a:lnTo>
                  <a:pt x="4922293" y="2801907"/>
                </a:lnTo>
                <a:cubicBezTo>
                  <a:pt x="4899671" y="2801907"/>
                  <a:pt x="4885160" y="2796550"/>
                  <a:pt x="4878761" y="2785834"/>
                </a:cubicBezTo>
                <a:cubicBezTo>
                  <a:pt x="4872361" y="2775118"/>
                  <a:pt x="4869161" y="2758301"/>
                  <a:pt x="4869161" y="2735381"/>
                </a:cubicBezTo>
                <a:lnTo>
                  <a:pt x="4869161" y="2549644"/>
                </a:lnTo>
                <a:lnTo>
                  <a:pt x="4965155" y="2549644"/>
                </a:lnTo>
                <a:lnTo>
                  <a:pt x="4965155" y="2458561"/>
                </a:lnTo>
                <a:lnTo>
                  <a:pt x="4869161" y="2458561"/>
                </a:lnTo>
                <a:lnTo>
                  <a:pt x="4869161" y="2355870"/>
                </a:lnTo>
                <a:close/>
                <a:moveTo>
                  <a:pt x="7790062" y="2293362"/>
                </a:moveTo>
                <a:lnTo>
                  <a:pt x="7790062" y="2438916"/>
                </a:lnTo>
                <a:cubicBezTo>
                  <a:pt x="7790062" y="2488327"/>
                  <a:pt x="7793337" y="2534910"/>
                  <a:pt x="7799885" y="2578665"/>
                </a:cubicBezTo>
                <a:cubicBezTo>
                  <a:pt x="7806433" y="2622421"/>
                  <a:pt x="7812535" y="2659628"/>
                  <a:pt x="7818191" y="2690286"/>
                </a:cubicBezTo>
                <a:lnTo>
                  <a:pt x="7882485" y="2690286"/>
                </a:lnTo>
                <a:cubicBezTo>
                  <a:pt x="7889331" y="2659330"/>
                  <a:pt x="7895954" y="2622123"/>
                  <a:pt x="7902353" y="2578665"/>
                </a:cubicBezTo>
                <a:cubicBezTo>
                  <a:pt x="7908753" y="2535207"/>
                  <a:pt x="7911953" y="2488624"/>
                  <a:pt x="7911953" y="2438916"/>
                </a:cubicBezTo>
                <a:lnTo>
                  <a:pt x="7911953" y="2293362"/>
                </a:lnTo>
                <a:close/>
                <a:moveTo>
                  <a:pt x="6650336" y="2286218"/>
                </a:moveTo>
                <a:cubicBezTo>
                  <a:pt x="6628607" y="2286218"/>
                  <a:pt x="6612087" y="2291650"/>
                  <a:pt x="6600776" y="2302515"/>
                </a:cubicBezTo>
                <a:cubicBezTo>
                  <a:pt x="6589465" y="2313379"/>
                  <a:pt x="6583810" y="2327146"/>
                  <a:pt x="6583810" y="2343814"/>
                </a:cubicBezTo>
                <a:cubicBezTo>
                  <a:pt x="6583810" y="2360186"/>
                  <a:pt x="6589465" y="2373878"/>
                  <a:pt x="6600776" y="2384891"/>
                </a:cubicBezTo>
                <a:cubicBezTo>
                  <a:pt x="6612087" y="2395904"/>
                  <a:pt x="6628607" y="2401411"/>
                  <a:pt x="6650336" y="2401411"/>
                </a:cubicBezTo>
                <a:cubicBezTo>
                  <a:pt x="6672065" y="2401411"/>
                  <a:pt x="6688659" y="2395904"/>
                  <a:pt x="6700119" y="2384891"/>
                </a:cubicBezTo>
                <a:cubicBezTo>
                  <a:pt x="6711579" y="2373878"/>
                  <a:pt x="6717309" y="2360186"/>
                  <a:pt x="6717309" y="2343814"/>
                </a:cubicBezTo>
                <a:cubicBezTo>
                  <a:pt x="6717309" y="2327146"/>
                  <a:pt x="6711579" y="2313379"/>
                  <a:pt x="6700119" y="2302515"/>
                </a:cubicBezTo>
                <a:cubicBezTo>
                  <a:pt x="6688659" y="2291650"/>
                  <a:pt x="6672065" y="2286218"/>
                  <a:pt x="6650336" y="2286218"/>
                </a:cubicBezTo>
                <a:close/>
                <a:moveTo>
                  <a:pt x="4376243" y="1816665"/>
                </a:moveTo>
                <a:lnTo>
                  <a:pt x="4376243" y="1887656"/>
                </a:lnTo>
                <a:cubicBezTo>
                  <a:pt x="4365229" y="1903134"/>
                  <a:pt x="4350868" y="1916454"/>
                  <a:pt x="4333157" y="1927617"/>
                </a:cubicBezTo>
                <a:cubicBezTo>
                  <a:pt x="4315446" y="1938779"/>
                  <a:pt x="4296322" y="1944360"/>
                  <a:pt x="4275784" y="1944360"/>
                </a:cubicBezTo>
                <a:cubicBezTo>
                  <a:pt x="4259115" y="1944360"/>
                  <a:pt x="4245869" y="1939895"/>
                  <a:pt x="4236047" y="1930965"/>
                </a:cubicBezTo>
                <a:cubicBezTo>
                  <a:pt x="4226224" y="1922035"/>
                  <a:pt x="4221313" y="1908492"/>
                  <a:pt x="4221313" y="1890335"/>
                </a:cubicBezTo>
                <a:cubicBezTo>
                  <a:pt x="4221313" y="1864439"/>
                  <a:pt x="4232772" y="1845761"/>
                  <a:pt x="4255692" y="1834301"/>
                </a:cubicBezTo>
                <a:cubicBezTo>
                  <a:pt x="4278611" y="1822842"/>
                  <a:pt x="4318795" y="1816963"/>
                  <a:pt x="4376243" y="1816665"/>
                </a:cubicBezTo>
                <a:close/>
                <a:moveTo>
                  <a:pt x="8019853" y="1667986"/>
                </a:moveTo>
                <a:cubicBezTo>
                  <a:pt x="8043368" y="1667986"/>
                  <a:pt x="8061823" y="1674088"/>
                  <a:pt x="8075217" y="1686292"/>
                </a:cubicBezTo>
                <a:cubicBezTo>
                  <a:pt x="8088612" y="1698496"/>
                  <a:pt x="8098137" y="1714644"/>
                  <a:pt x="8103792" y="1734735"/>
                </a:cubicBezTo>
                <a:cubicBezTo>
                  <a:pt x="8109448" y="1754827"/>
                  <a:pt x="8112275" y="1777226"/>
                  <a:pt x="8112275" y="1801931"/>
                </a:cubicBezTo>
                <a:cubicBezTo>
                  <a:pt x="8112275" y="1826637"/>
                  <a:pt x="8109448" y="1849035"/>
                  <a:pt x="8103792" y="1869127"/>
                </a:cubicBezTo>
                <a:cubicBezTo>
                  <a:pt x="8098137" y="1889219"/>
                  <a:pt x="8088612" y="1905292"/>
                  <a:pt x="8075217" y="1917347"/>
                </a:cubicBezTo>
                <a:cubicBezTo>
                  <a:pt x="8061823" y="1929402"/>
                  <a:pt x="8043368" y="1935430"/>
                  <a:pt x="8019853" y="1935430"/>
                </a:cubicBezTo>
                <a:cubicBezTo>
                  <a:pt x="7997529" y="1935430"/>
                  <a:pt x="7979669" y="1929402"/>
                  <a:pt x="7966275" y="1917347"/>
                </a:cubicBezTo>
                <a:cubicBezTo>
                  <a:pt x="7952880" y="1905292"/>
                  <a:pt x="7943430" y="1889219"/>
                  <a:pt x="7937923" y="1869127"/>
                </a:cubicBezTo>
                <a:cubicBezTo>
                  <a:pt x="7932416" y="1849035"/>
                  <a:pt x="7929663" y="1826637"/>
                  <a:pt x="7929663" y="1801931"/>
                </a:cubicBezTo>
                <a:cubicBezTo>
                  <a:pt x="7929663" y="1777226"/>
                  <a:pt x="7932416" y="1754827"/>
                  <a:pt x="7937923" y="1734735"/>
                </a:cubicBezTo>
                <a:cubicBezTo>
                  <a:pt x="7943430" y="1714644"/>
                  <a:pt x="7952880" y="1698496"/>
                  <a:pt x="7966275" y="1686292"/>
                </a:cubicBezTo>
                <a:cubicBezTo>
                  <a:pt x="7979669" y="1674088"/>
                  <a:pt x="7997529" y="1667986"/>
                  <a:pt x="8019853" y="1667986"/>
                </a:cubicBezTo>
                <a:close/>
                <a:moveTo>
                  <a:pt x="6619678" y="1667986"/>
                </a:moveTo>
                <a:cubicBezTo>
                  <a:pt x="6643192" y="1667986"/>
                  <a:pt x="6661647" y="1674088"/>
                  <a:pt x="6675042" y="1686292"/>
                </a:cubicBezTo>
                <a:cubicBezTo>
                  <a:pt x="6688436" y="1698496"/>
                  <a:pt x="6697961" y="1714644"/>
                  <a:pt x="6703617" y="1734735"/>
                </a:cubicBezTo>
                <a:cubicBezTo>
                  <a:pt x="6709272" y="1754827"/>
                  <a:pt x="6712100" y="1777226"/>
                  <a:pt x="6712100" y="1801931"/>
                </a:cubicBezTo>
                <a:cubicBezTo>
                  <a:pt x="6712100" y="1826637"/>
                  <a:pt x="6709272" y="1849035"/>
                  <a:pt x="6703617" y="1869127"/>
                </a:cubicBezTo>
                <a:cubicBezTo>
                  <a:pt x="6697961" y="1889219"/>
                  <a:pt x="6688436" y="1905292"/>
                  <a:pt x="6675042" y="1917347"/>
                </a:cubicBezTo>
                <a:cubicBezTo>
                  <a:pt x="6661647" y="1929402"/>
                  <a:pt x="6643192" y="1935430"/>
                  <a:pt x="6619678" y="1935430"/>
                </a:cubicBezTo>
                <a:cubicBezTo>
                  <a:pt x="6597353" y="1935430"/>
                  <a:pt x="6579494" y="1929402"/>
                  <a:pt x="6566099" y="1917347"/>
                </a:cubicBezTo>
                <a:cubicBezTo>
                  <a:pt x="6552705" y="1905292"/>
                  <a:pt x="6543254" y="1889219"/>
                  <a:pt x="6537748" y="1869127"/>
                </a:cubicBezTo>
                <a:cubicBezTo>
                  <a:pt x="6532241" y="1849035"/>
                  <a:pt x="6529488" y="1826637"/>
                  <a:pt x="6529488" y="1801931"/>
                </a:cubicBezTo>
                <a:cubicBezTo>
                  <a:pt x="6529488" y="1777226"/>
                  <a:pt x="6532241" y="1754827"/>
                  <a:pt x="6537748" y="1734735"/>
                </a:cubicBezTo>
                <a:cubicBezTo>
                  <a:pt x="6543254" y="1714644"/>
                  <a:pt x="6552705" y="1698496"/>
                  <a:pt x="6566099" y="1686292"/>
                </a:cubicBezTo>
                <a:cubicBezTo>
                  <a:pt x="6579494" y="1674088"/>
                  <a:pt x="6597353" y="1667986"/>
                  <a:pt x="6619678" y="1667986"/>
                </a:cubicBezTo>
                <a:close/>
                <a:moveTo>
                  <a:pt x="8311407" y="1582261"/>
                </a:moveTo>
                <a:lnTo>
                  <a:pt x="8311407" y="1865332"/>
                </a:lnTo>
                <a:cubicBezTo>
                  <a:pt x="8311407" y="1915934"/>
                  <a:pt x="8322644" y="1954852"/>
                  <a:pt x="8345117" y="1982088"/>
                </a:cubicBezTo>
                <a:cubicBezTo>
                  <a:pt x="8367590" y="2009323"/>
                  <a:pt x="8399662" y="2022941"/>
                  <a:pt x="8441334" y="2022941"/>
                </a:cubicBezTo>
                <a:cubicBezTo>
                  <a:pt x="8476160" y="2022941"/>
                  <a:pt x="8505479" y="2015723"/>
                  <a:pt x="8529292" y="2001286"/>
                </a:cubicBezTo>
                <a:cubicBezTo>
                  <a:pt x="8553104" y="1986850"/>
                  <a:pt x="8571856" y="1970553"/>
                  <a:pt x="8585548" y="1952396"/>
                </a:cubicBezTo>
                <a:lnTo>
                  <a:pt x="8587334" y="2018030"/>
                </a:lnTo>
                <a:lnTo>
                  <a:pt x="8701634" y="2018030"/>
                </a:lnTo>
                <a:lnTo>
                  <a:pt x="8701634" y="1582261"/>
                </a:lnTo>
                <a:lnTo>
                  <a:pt x="8583316" y="1582261"/>
                </a:lnTo>
                <a:lnTo>
                  <a:pt x="8583316" y="1873369"/>
                </a:lnTo>
                <a:cubicBezTo>
                  <a:pt x="8571708" y="1888252"/>
                  <a:pt x="8558388" y="1900976"/>
                  <a:pt x="8543356" y="1911543"/>
                </a:cubicBezTo>
                <a:cubicBezTo>
                  <a:pt x="8528324" y="1922110"/>
                  <a:pt x="8509944" y="1927393"/>
                  <a:pt x="8488215" y="1927393"/>
                </a:cubicBezTo>
                <a:cubicBezTo>
                  <a:pt x="8474225" y="1927393"/>
                  <a:pt x="8462840" y="1924194"/>
                  <a:pt x="8454059" y="1917794"/>
                </a:cubicBezTo>
                <a:cubicBezTo>
                  <a:pt x="8445278" y="1911394"/>
                  <a:pt x="8438952" y="1902465"/>
                  <a:pt x="8435083" y="1891005"/>
                </a:cubicBezTo>
                <a:cubicBezTo>
                  <a:pt x="8431214" y="1879545"/>
                  <a:pt x="8429279" y="1866225"/>
                  <a:pt x="8429279" y="1851045"/>
                </a:cubicBezTo>
                <a:lnTo>
                  <a:pt x="8429279" y="1582261"/>
                </a:lnTo>
                <a:close/>
                <a:moveTo>
                  <a:pt x="7344322" y="1582261"/>
                </a:moveTo>
                <a:lnTo>
                  <a:pt x="7511307" y="2018030"/>
                </a:lnTo>
                <a:lnTo>
                  <a:pt x="7501931" y="2041693"/>
                </a:lnTo>
                <a:cubicBezTo>
                  <a:pt x="7496275" y="2056874"/>
                  <a:pt x="7487941" y="2067738"/>
                  <a:pt x="7476928" y="2074287"/>
                </a:cubicBezTo>
                <a:cubicBezTo>
                  <a:pt x="7465914" y="2080835"/>
                  <a:pt x="7451032" y="2084109"/>
                  <a:pt x="7432279" y="2084109"/>
                </a:cubicBezTo>
                <a:lnTo>
                  <a:pt x="7392096" y="2084109"/>
                </a:lnTo>
                <a:lnTo>
                  <a:pt x="7392096" y="2180550"/>
                </a:lnTo>
                <a:lnTo>
                  <a:pt x="7445674" y="2180550"/>
                </a:lnTo>
                <a:cubicBezTo>
                  <a:pt x="7477225" y="2180550"/>
                  <a:pt x="7503940" y="2177052"/>
                  <a:pt x="7525818" y="2170058"/>
                </a:cubicBezTo>
                <a:cubicBezTo>
                  <a:pt x="7547695" y="2163063"/>
                  <a:pt x="7566299" y="2150487"/>
                  <a:pt x="7581628" y="2132330"/>
                </a:cubicBezTo>
                <a:cubicBezTo>
                  <a:pt x="7596958" y="2114173"/>
                  <a:pt x="7610724" y="2088574"/>
                  <a:pt x="7622928" y="2055534"/>
                </a:cubicBezTo>
                <a:lnTo>
                  <a:pt x="7636323" y="2018030"/>
                </a:lnTo>
                <a:lnTo>
                  <a:pt x="7790360" y="1582261"/>
                </a:lnTo>
                <a:lnTo>
                  <a:pt x="7670702" y="1582261"/>
                </a:lnTo>
                <a:lnTo>
                  <a:pt x="7574708" y="1904623"/>
                </a:lnTo>
                <a:lnTo>
                  <a:pt x="7467105" y="1582261"/>
                </a:lnTo>
                <a:close/>
                <a:moveTo>
                  <a:pt x="4848326" y="1576903"/>
                </a:moveTo>
                <a:cubicBezTo>
                  <a:pt x="4813202" y="1576903"/>
                  <a:pt x="4784404" y="1583972"/>
                  <a:pt x="4761931" y="1598111"/>
                </a:cubicBezTo>
                <a:cubicBezTo>
                  <a:pt x="4739458" y="1612250"/>
                  <a:pt x="4721227" y="1628695"/>
                  <a:pt x="4707236" y="1647448"/>
                </a:cubicBezTo>
                <a:lnTo>
                  <a:pt x="4705451" y="1582261"/>
                </a:lnTo>
                <a:lnTo>
                  <a:pt x="4591150" y="1582261"/>
                </a:lnTo>
                <a:lnTo>
                  <a:pt x="4591150" y="2018030"/>
                </a:lnTo>
                <a:lnTo>
                  <a:pt x="4709023" y="2018030"/>
                </a:lnTo>
                <a:lnTo>
                  <a:pt x="4709023" y="1727368"/>
                </a:lnTo>
                <a:cubicBezTo>
                  <a:pt x="4720631" y="1711890"/>
                  <a:pt x="4734175" y="1698719"/>
                  <a:pt x="4749652" y="1687854"/>
                </a:cubicBezTo>
                <a:cubicBezTo>
                  <a:pt x="4765131" y="1676990"/>
                  <a:pt x="4783585" y="1671558"/>
                  <a:pt x="4805017" y="1671558"/>
                </a:cubicBezTo>
                <a:cubicBezTo>
                  <a:pt x="4819006" y="1671558"/>
                  <a:pt x="4830243" y="1674758"/>
                  <a:pt x="4838726" y="1681157"/>
                </a:cubicBezTo>
                <a:cubicBezTo>
                  <a:pt x="4847209" y="1687557"/>
                  <a:pt x="4853460" y="1696635"/>
                  <a:pt x="4857479" y="1708393"/>
                </a:cubicBezTo>
                <a:cubicBezTo>
                  <a:pt x="4861497" y="1720150"/>
                  <a:pt x="4863506" y="1733768"/>
                  <a:pt x="4863506" y="1749246"/>
                </a:cubicBezTo>
                <a:lnTo>
                  <a:pt x="4863506" y="2018030"/>
                </a:lnTo>
                <a:lnTo>
                  <a:pt x="4980485" y="2018030"/>
                </a:lnTo>
                <a:lnTo>
                  <a:pt x="4980485" y="1734512"/>
                </a:lnTo>
                <a:cubicBezTo>
                  <a:pt x="4980485" y="1683018"/>
                  <a:pt x="4969100" y="1643876"/>
                  <a:pt x="4946329" y="1617087"/>
                </a:cubicBezTo>
                <a:cubicBezTo>
                  <a:pt x="4923558" y="1590298"/>
                  <a:pt x="4890890" y="1576903"/>
                  <a:pt x="4848326" y="1576903"/>
                </a:cubicBezTo>
                <a:close/>
                <a:moveTo>
                  <a:pt x="9049892" y="1576457"/>
                </a:moveTo>
                <a:cubicBezTo>
                  <a:pt x="9017746" y="1576457"/>
                  <a:pt x="8990286" y="1583452"/>
                  <a:pt x="8967516" y="1597441"/>
                </a:cubicBezTo>
                <a:cubicBezTo>
                  <a:pt x="8944745" y="1611431"/>
                  <a:pt x="8927853" y="1631374"/>
                  <a:pt x="8916840" y="1657270"/>
                </a:cubicBezTo>
                <a:lnTo>
                  <a:pt x="8914608" y="1582261"/>
                </a:lnTo>
                <a:lnTo>
                  <a:pt x="8801200" y="1582261"/>
                </a:lnTo>
                <a:lnTo>
                  <a:pt x="8801200" y="2018030"/>
                </a:lnTo>
                <a:lnTo>
                  <a:pt x="8919072" y="2018030"/>
                </a:lnTo>
                <a:lnTo>
                  <a:pt x="8919072" y="1728261"/>
                </a:lnTo>
                <a:cubicBezTo>
                  <a:pt x="8928598" y="1714867"/>
                  <a:pt x="8939908" y="1704374"/>
                  <a:pt x="8953005" y="1696784"/>
                </a:cubicBezTo>
                <a:cubicBezTo>
                  <a:pt x="8966102" y="1689194"/>
                  <a:pt x="8980762" y="1683836"/>
                  <a:pt x="8996984" y="1680711"/>
                </a:cubicBezTo>
                <a:cubicBezTo>
                  <a:pt x="9013206" y="1677585"/>
                  <a:pt x="9030098" y="1676023"/>
                  <a:pt x="9047660" y="1676023"/>
                </a:cubicBezTo>
                <a:lnTo>
                  <a:pt x="9058376" y="1676023"/>
                </a:lnTo>
                <a:lnTo>
                  <a:pt x="9058376" y="1576457"/>
                </a:lnTo>
                <a:close/>
                <a:moveTo>
                  <a:pt x="8019853" y="1576457"/>
                </a:moveTo>
                <a:cubicBezTo>
                  <a:pt x="7977586" y="1576457"/>
                  <a:pt x="7940602" y="1585312"/>
                  <a:pt x="7908902" y="1603022"/>
                </a:cubicBezTo>
                <a:cubicBezTo>
                  <a:pt x="7877201" y="1620733"/>
                  <a:pt x="7852570" y="1646406"/>
                  <a:pt x="7835008" y="1680041"/>
                </a:cubicBezTo>
                <a:cubicBezTo>
                  <a:pt x="7817447" y="1713676"/>
                  <a:pt x="7808666" y="1754306"/>
                  <a:pt x="7808666" y="1801931"/>
                </a:cubicBezTo>
                <a:cubicBezTo>
                  <a:pt x="7808666" y="1849259"/>
                  <a:pt x="7817447" y="1889665"/>
                  <a:pt x="7835008" y="1923152"/>
                </a:cubicBezTo>
                <a:cubicBezTo>
                  <a:pt x="7852570" y="1956638"/>
                  <a:pt x="7877201" y="1982088"/>
                  <a:pt x="7908902" y="1999501"/>
                </a:cubicBezTo>
                <a:cubicBezTo>
                  <a:pt x="7940602" y="2016913"/>
                  <a:pt x="7977735" y="2025620"/>
                  <a:pt x="8020299" y="2025620"/>
                </a:cubicBezTo>
                <a:cubicBezTo>
                  <a:pt x="8062864" y="2025620"/>
                  <a:pt x="8100146" y="2016913"/>
                  <a:pt x="8132144" y="1999501"/>
                </a:cubicBezTo>
                <a:cubicBezTo>
                  <a:pt x="8164142" y="1982088"/>
                  <a:pt x="8188996" y="1956638"/>
                  <a:pt x="8206707" y="1923152"/>
                </a:cubicBezTo>
                <a:cubicBezTo>
                  <a:pt x="8224417" y="1889665"/>
                  <a:pt x="8233273" y="1849259"/>
                  <a:pt x="8233273" y="1801931"/>
                </a:cubicBezTo>
                <a:cubicBezTo>
                  <a:pt x="8233273" y="1754306"/>
                  <a:pt x="8224417" y="1713676"/>
                  <a:pt x="8206707" y="1680041"/>
                </a:cubicBezTo>
                <a:cubicBezTo>
                  <a:pt x="8188996" y="1646406"/>
                  <a:pt x="8164142" y="1620733"/>
                  <a:pt x="8132144" y="1603022"/>
                </a:cubicBezTo>
                <a:cubicBezTo>
                  <a:pt x="8100146" y="1585312"/>
                  <a:pt x="8062715" y="1576457"/>
                  <a:pt x="8019853" y="1576457"/>
                </a:cubicBezTo>
                <a:close/>
                <a:moveTo>
                  <a:pt x="7163942" y="1576457"/>
                </a:moveTo>
                <a:cubicBezTo>
                  <a:pt x="7131795" y="1576457"/>
                  <a:pt x="7104336" y="1583452"/>
                  <a:pt x="7081566" y="1597441"/>
                </a:cubicBezTo>
                <a:cubicBezTo>
                  <a:pt x="7058795" y="1611431"/>
                  <a:pt x="7041903" y="1631374"/>
                  <a:pt x="7030890" y="1657270"/>
                </a:cubicBezTo>
                <a:lnTo>
                  <a:pt x="7028657" y="1582261"/>
                </a:lnTo>
                <a:lnTo>
                  <a:pt x="6915250" y="1582261"/>
                </a:lnTo>
                <a:lnTo>
                  <a:pt x="6915250" y="2018030"/>
                </a:lnTo>
                <a:lnTo>
                  <a:pt x="7033122" y="2018030"/>
                </a:lnTo>
                <a:lnTo>
                  <a:pt x="7033122" y="1728261"/>
                </a:lnTo>
                <a:cubicBezTo>
                  <a:pt x="7042647" y="1714867"/>
                  <a:pt x="7053958" y="1704374"/>
                  <a:pt x="7067055" y="1696784"/>
                </a:cubicBezTo>
                <a:cubicBezTo>
                  <a:pt x="7080152" y="1689194"/>
                  <a:pt x="7094811" y="1683836"/>
                  <a:pt x="7111034" y="1680711"/>
                </a:cubicBezTo>
                <a:cubicBezTo>
                  <a:pt x="7127256" y="1677585"/>
                  <a:pt x="7144148" y="1676023"/>
                  <a:pt x="7161710" y="1676023"/>
                </a:cubicBezTo>
                <a:lnTo>
                  <a:pt x="7172425" y="1676023"/>
                </a:lnTo>
                <a:lnTo>
                  <a:pt x="7172425" y="1576457"/>
                </a:lnTo>
                <a:close/>
                <a:moveTo>
                  <a:pt x="6619678" y="1576457"/>
                </a:moveTo>
                <a:cubicBezTo>
                  <a:pt x="6577410" y="1576457"/>
                  <a:pt x="6540427" y="1585312"/>
                  <a:pt x="6508726" y="1603022"/>
                </a:cubicBezTo>
                <a:cubicBezTo>
                  <a:pt x="6477026" y="1620733"/>
                  <a:pt x="6452395" y="1646406"/>
                  <a:pt x="6434833" y="1680041"/>
                </a:cubicBezTo>
                <a:cubicBezTo>
                  <a:pt x="6417271" y="1713676"/>
                  <a:pt x="6408490" y="1754306"/>
                  <a:pt x="6408490" y="1801931"/>
                </a:cubicBezTo>
                <a:cubicBezTo>
                  <a:pt x="6408490" y="1849259"/>
                  <a:pt x="6417271" y="1889665"/>
                  <a:pt x="6434833" y="1923152"/>
                </a:cubicBezTo>
                <a:cubicBezTo>
                  <a:pt x="6452395" y="1956638"/>
                  <a:pt x="6477026" y="1982088"/>
                  <a:pt x="6508726" y="1999501"/>
                </a:cubicBezTo>
                <a:cubicBezTo>
                  <a:pt x="6540427" y="2016913"/>
                  <a:pt x="6577559" y="2025620"/>
                  <a:pt x="6620124" y="2025620"/>
                </a:cubicBezTo>
                <a:cubicBezTo>
                  <a:pt x="6662689" y="2025620"/>
                  <a:pt x="6699970" y="2016913"/>
                  <a:pt x="6731968" y="1999501"/>
                </a:cubicBezTo>
                <a:cubicBezTo>
                  <a:pt x="6763966" y="1982088"/>
                  <a:pt x="6788821" y="1956638"/>
                  <a:pt x="6806531" y="1923152"/>
                </a:cubicBezTo>
                <a:cubicBezTo>
                  <a:pt x="6824242" y="1889665"/>
                  <a:pt x="6833097" y="1849259"/>
                  <a:pt x="6833097" y="1801931"/>
                </a:cubicBezTo>
                <a:cubicBezTo>
                  <a:pt x="6833097" y="1754306"/>
                  <a:pt x="6824242" y="1713676"/>
                  <a:pt x="6806531" y="1680041"/>
                </a:cubicBezTo>
                <a:cubicBezTo>
                  <a:pt x="6788821" y="1646406"/>
                  <a:pt x="6763966" y="1620733"/>
                  <a:pt x="6731968" y="1603022"/>
                </a:cubicBezTo>
                <a:cubicBezTo>
                  <a:pt x="6699970" y="1585312"/>
                  <a:pt x="6662540" y="1576457"/>
                  <a:pt x="6619678" y="1576457"/>
                </a:cubicBezTo>
                <a:close/>
                <a:moveTo>
                  <a:pt x="5692925" y="1575564"/>
                </a:moveTo>
                <a:cubicBezTo>
                  <a:pt x="5669708" y="1575564"/>
                  <a:pt x="5647235" y="1577796"/>
                  <a:pt x="5625506" y="1582261"/>
                </a:cubicBezTo>
                <a:cubicBezTo>
                  <a:pt x="5603777" y="1586726"/>
                  <a:pt x="5584206" y="1593795"/>
                  <a:pt x="5566793" y="1603469"/>
                </a:cubicBezTo>
                <a:cubicBezTo>
                  <a:pt x="5549380" y="1613143"/>
                  <a:pt x="5535539" y="1625793"/>
                  <a:pt x="5525270" y="1641420"/>
                </a:cubicBezTo>
                <a:cubicBezTo>
                  <a:pt x="5515001" y="1657047"/>
                  <a:pt x="5509867" y="1676171"/>
                  <a:pt x="5509867" y="1698793"/>
                </a:cubicBezTo>
                <a:cubicBezTo>
                  <a:pt x="5509867" y="1727666"/>
                  <a:pt x="5516713" y="1750958"/>
                  <a:pt x="5530405" y="1768668"/>
                </a:cubicBezTo>
                <a:cubicBezTo>
                  <a:pt x="5544097" y="1786379"/>
                  <a:pt x="5562925" y="1800517"/>
                  <a:pt x="5586885" y="1811084"/>
                </a:cubicBezTo>
                <a:cubicBezTo>
                  <a:pt x="5610846" y="1821651"/>
                  <a:pt x="5638305" y="1830655"/>
                  <a:pt x="5669261" y="1838096"/>
                </a:cubicBezTo>
                <a:cubicBezTo>
                  <a:pt x="5706171" y="1846728"/>
                  <a:pt x="5732067" y="1854988"/>
                  <a:pt x="5746949" y="1862876"/>
                </a:cubicBezTo>
                <a:cubicBezTo>
                  <a:pt x="5761832" y="1870764"/>
                  <a:pt x="5769274" y="1882894"/>
                  <a:pt x="5769274" y="1899265"/>
                </a:cubicBezTo>
                <a:cubicBezTo>
                  <a:pt x="5769274" y="1916231"/>
                  <a:pt x="5762948" y="1928286"/>
                  <a:pt x="5750298" y="1935430"/>
                </a:cubicBezTo>
                <a:cubicBezTo>
                  <a:pt x="5737648" y="1942574"/>
                  <a:pt x="5720012" y="1946146"/>
                  <a:pt x="5697390" y="1946146"/>
                </a:cubicBezTo>
                <a:cubicBezTo>
                  <a:pt x="5674470" y="1946146"/>
                  <a:pt x="5654453" y="1941458"/>
                  <a:pt x="5637338" y="1932081"/>
                </a:cubicBezTo>
                <a:cubicBezTo>
                  <a:pt x="5620222" y="1922705"/>
                  <a:pt x="5611665" y="1905962"/>
                  <a:pt x="5611665" y="1881852"/>
                </a:cubicBezTo>
                <a:lnTo>
                  <a:pt x="5501830" y="1881852"/>
                </a:lnTo>
                <a:cubicBezTo>
                  <a:pt x="5501830" y="1909832"/>
                  <a:pt x="5507337" y="1933049"/>
                  <a:pt x="5518349" y="1951503"/>
                </a:cubicBezTo>
                <a:cubicBezTo>
                  <a:pt x="5529363" y="1969958"/>
                  <a:pt x="5544247" y="1984618"/>
                  <a:pt x="5562998" y="1995482"/>
                </a:cubicBezTo>
                <a:cubicBezTo>
                  <a:pt x="5581750" y="2006347"/>
                  <a:pt x="5602736" y="2014011"/>
                  <a:pt x="5625952" y="2018476"/>
                </a:cubicBezTo>
                <a:cubicBezTo>
                  <a:pt x="5649169" y="2022941"/>
                  <a:pt x="5672983" y="2025173"/>
                  <a:pt x="5697390" y="2025173"/>
                </a:cubicBezTo>
                <a:cubicBezTo>
                  <a:pt x="5721797" y="2025173"/>
                  <a:pt x="5745312" y="2022718"/>
                  <a:pt x="5767934" y="2017806"/>
                </a:cubicBezTo>
                <a:cubicBezTo>
                  <a:pt x="5790556" y="2012895"/>
                  <a:pt x="5810797" y="2005007"/>
                  <a:pt x="5828656" y="1994143"/>
                </a:cubicBezTo>
                <a:cubicBezTo>
                  <a:pt x="5846515" y="1983278"/>
                  <a:pt x="5860654" y="1968991"/>
                  <a:pt x="5871072" y="1951280"/>
                </a:cubicBezTo>
                <a:cubicBezTo>
                  <a:pt x="5881490" y="1933570"/>
                  <a:pt x="5886699" y="1912064"/>
                  <a:pt x="5886699" y="1886763"/>
                </a:cubicBezTo>
                <a:cubicBezTo>
                  <a:pt x="5886699" y="1857593"/>
                  <a:pt x="5880151" y="1834078"/>
                  <a:pt x="5867054" y="1816219"/>
                </a:cubicBezTo>
                <a:cubicBezTo>
                  <a:pt x="5853957" y="1798359"/>
                  <a:pt x="5836246" y="1784146"/>
                  <a:pt x="5813922" y="1773579"/>
                </a:cubicBezTo>
                <a:cubicBezTo>
                  <a:pt x="5791598" y="1763013"/>
                  <a:pt x="5766297" y="1754455"/>
                  <a:pt x="5738020" y="1747907"/>
                </a:cubicBezTo>
                <a:cubicBezTo>
                  <a:pt x="5711529" y="1741953"/>
                  <a:pt x="5690023" y="1736372"/>
                  <a:pt x="5673503" y="1731163"/>
                </a:cubicBezTo>
                <a:cubicBezTo>
                  <a:pt x="5656983" y="1725954"/>
                  <a:pt x="5645002" y="1720299"/>
                  <a:pt x="5637562" y="1714197"/>
                </a:cubicBezTo>
                <a:cubicBezTo>
                  <a:pt x="5630119" y="1708095"/>
                  <a:pt x="5626399" y="1701026"/>
                  <a:pt x="5626399" y="1692989"/>
                </a:cubicBezTo>
                <a:cubicBezTo>
                  <a:pt x="5626399" y="1679297"/>
                  <a:pt x="5632277" y="1669623"/>
                  <a:pt x="5644036" y="1663968"/>
                </a:cubicBezTo>
                <a:cubicBezTo>
                  <a:pt x="5655792" y="1658312"/>
                  <a:pt x="5672089" y="1655484"/>
                  <a:pt x="5692925" y="1655484"/>
                </a:cubicBezTo>
                <a:cubicBezTo>
                  <a:pt x="5711975" y="1655484"/>
                  <a:pt x="5728495" y="1659726"/>
                  <a:pt x="5742485" y="1668209"/>
                </a:cubicBezTo>
                <a:cubicBezTo>
                  <a:pt x="5756474" y="1676692"/>
                  <a:pt x="5763469" y="1691947"/>
                  <a:pt x="5763469" y="1713974"/>
                </a:cubicBezTo>
                <a:lnTo>
                  <a:pt x="5873305" y="1713974"/>
                </a:lnTo>
                <a:cubicBezTo>
                  <a:pt x="5873305" y="1687482"/>
                  <a:pt x="5868171" y="1665307"/>
                  <a:pt x="5857902" y="1647448"/>
                </a:cubicBezTo>
                <a:cubicBezTo>
                  <a:pt x="5847632" y="1629588"/>
                  <a:pt x="5833865" y="1615450"/>
                  <a:pt x="5816602" y="1605032"/>
                </a:cubicBezTo>
                <a:cubicBezTo>
                  <a:pt x="5799337" y="1594614"/>
                  <a:pt x="5779989" y="1587098"/>
                  <a:pt x="5758558" y="1582484"/>
                </a:cubicBezTo>
                <a:cubicBezTo>
                  <a:pt x="5737127" y="1577870"/>
                  <a:pt x="5715249" y="1575564"/>
                  <a:pt x="5692925" y="1575564"/>
                </a:cubicBezTo>
                <a:close/>
                <a:moveTo>
                  <a:pt x="4311949" y="1575564"/>
                </a:moveTo>
                <a:cubicBezTo>
                  <a:pt x="4275635" y="1575564"/>
                  <a:pt x="4243562" y="1580252"/>
                  <a:pt x="4215732" y="1589628"/>
                </a:cubicBezTo>
                <a:cubicBezTo>
                  <a:pt x="4187901" y="1599004"/>
                  <a:pt x="4166246" y="1614631"/>
                  <a:pt x="4150768" y="1636509"/>
                </a:cubicBezTo>
                <a:cubicBezTo>
                  <a:pt x="4135290" y="1658386"/>
                  <a:pt x="4127551" y="1687631"/>
                  <a:pt x="4127551" y="1724243"/>
                </a:cubicBezTo>
                <a:lnTo>
                  <a:pt x="4238279" y="1724243"/>
                </a:lnTo>
                <a:cubicBezTo>
                  <a:pt x="4238279" y="1699537"/>
                  <a:pt x="4245126" y="1681678"/>
                  <a:pt x="4258817" y="1670665"/>
                </a:cubicBezTo>
                <a:cubicBezTo>
                  <a:pt x="4272509" y="1659652"/>
                  <a:pt x="4290220" y="1654145"/>
                  <a:pt x="4311949" y="1654145"/>
                </a:cubicBezTo>
                <a:cubicBezTo>
                  <a:pt x="4330701" y="1654145"/>
                  <a:pt x="4346328" y="1659354"/>
                  <a:pt x="4358830" y="1669772"/>
                </a:cubicBezTo>
                <a:cubicBezTo>
                  <a:pt x="4371332" y="1680190"/>
                  <a:pt x="4377582" y="1699537"/>
                  <a:pt x="4377582" y="1727815"/>
                </a:cubicBezTo>
                <a:lnTo>
                  <a:pt x="4377582" y="1751478"/>
                </a:lnTo>
                <a:cubicBezTo>
                  <a:pt x="4322813" y="1752669"/>
                  <a:pt x="4274816" y="1756911"/>
                  <a:pt x="4233591" y="1764203"/>
                </a:cubicBezTo>
                <a:cubicBezTo>
                  <a:pt x="4192366" y="1771496"/>
                  <a:pt x="4160368" y="1785337"/>
                  <a:pt x="4137597" y="1805726"/>
                </a:cubicBezTo>
                <a:cubicBezTo>
                  <a:pt x="4114826" y="1826116"/>
                  <a:pt x="4103441" y="1856402"/>
                  <a:pt x="4103441" y="1896586"/>
                </a:cubicBezTo>
                <a:cubicBezTo>
                  <a:pt x="4103441" y="1925756"/>
                  <a:pt x="4109617" y="1949941"/>
                  <a:pt x="4121970" y="1969140"/>
                </a:cubicBezTo>
                <a:cubicBezTo>
                  <a:pt x="4134323" y="1988338"/>
                  <a:pt x="4150545" y="2002626"/>
                  <a:pt x="4170637" y="2012002"/>
                </a:cubicBezTo>
                <a:cubicBezTo>
                  <a:pt x="4190728" y="2021378"/>
                  <a:pt x="4212384" y="2026066"/>
                  <a:pt x="4235600" y="2026066"/>
                </a:cubicBezTo>
                <a:cubicBezTo>
                  <a:pt x="4266259" y="2026066"/>
                  <a:pt x="4293346" y="2021081"/>
                  <a:pt x="4316860" y="2011109"/>
                </a:cubicBezTo>
                <a:cubicBezTo>
                  <a:pt x="4340375" y="2001138"/>
                  <a:pt x="4361062" y="1984841"/>
                  <a:pt x="4378922" y="1962219"/>
                </a:cubicBezTo>
                <a:lnTo>
                  <a:pt x="4382047" y="2018030"/>
                </a:lnTo>
                <a:lnTo>
                  <a:pt x="4490543" y="2018030"/>
                </a:lnTo>
                <a:lnTo>
                  <a:pt x="4490543" y="1725582"/>
                </a:lnTo>
                <a:cubicBezTo>
                  <a:pt x="4490543" y="1696412"/>
                  <a:pt x="4486227" y="1672079"/>
                  <a:pt x="4477595" y="1652582"/>
                </a:cubicBezTo>
                <a:cubicBezTo>
                  <a:pt x="4468963" y="1633086"/>
                  <a:pt x="4456611" y="1617682"/>
                  <a:pt x="4440537" y="1606371"/>
                </a:cubicBezTo>
                <a:cubicBezTo>
                  <a:pt x="4424463" y="1595060"/>
                  <a:pt x="4405562" y="1587098"/>
                  <a:pt x="4383833" y="1582484"/>
                </a:cubicBezTo>
                <a:cubicBezTo>
                  <a:pt x="4362104" y="1577870"/>
                  <a:pt x="4338143" y="1575564"/>
                  <a:pt x="4311949" y="1575564"/>
                </a:cubicBezTo>
                <a:close/>
                <a:moveTo>
                  <a:pt x="6335267" y="1417062"/>
                </a:moveTo>
                <a:cubicBezTo>
                  <a:pt x="6301930" y="1417062"/>
                  <a:pt x="6274396" y="1419964"/>
                  <a:pt x="6252667" y="1425768"/>
                </a:cubicBezTo>
                <a:cubicBezTo>
                  <a:pt x="6230939" y="1431572"/>
                  <a:pt x="6213898" y="1440577"/>
                  <a:pt x="6201545" y="1452780"/>
                </a:cubicBezTo>
                <a:cubicBezTo>
                  <a:pt x="6189192" y="1464984"/>
                  <a:pt x="6180411" y="1480686"/>
                  <a:pt x="6175202" y="1499885"/>
                </a:cubicBezTo>
                <a:cubicBezTo>
                  <a:pt x="6169993" y="1519083"/>
                  <a:pt x="6167389" y="1541928"/>
                  <a:pt x="6167389" y="1568420"/>
                </a:cubicBezTo>
                <a:lnTo>
                  <a:pt x="6167389" y="1582261"/>
                </a:lnTo>
                <a:lnTo>
                  <a:pt x="6095058" y="1582261"/>
                </a:lnTo>
                <a:lnTo>
                  <a:pt x="6095058" y="1673344"/>
                </a:lnTo>
                <a:lnTo>
                  <a:pt x="6167389" y="1673344"/>
                </a:lnTo>
                <a:lnTo>
                  <a:pt x="6167389" y="2018030"/>
                </a:lnTo>
                <a:lnTo>
                  <a:pt x="6285261" y="2018030"/>
                </a:lnTo>
                <a:lnTo>
                  <a:pt x="6285261" y="1673344"/>
                </a:lnTo>
                <a:lnTo>
                  <a:pt x="6378576" y="1673344"/>
                </a:lnTo>
                <a:lnTo>
                  <a:pt x="6378576" y="1582261"/>
                </a:lnTo>
                <a:lnTo>
                  <a:pt x="6285261" y="1582261"/>
                </a:lnTo>
                <a:lnTo>
                  <a:pt x="6285261" y="1569759"/>
                </a:lnTo>
                <a:cubicBezTo>
                  <a:pt x="6285261" y="1546840"/>
                  <a:pt x="6288535" y="1529948"/>
                  <a:pt x="6295083" y="1519083"/>
                </a:cubicBezTo>
                <a:cubicBezTo>
                  <a:pt x="6301632" y="1508219"/>
                  <a:pt x="6316217" y="1502787"/>
                  <a:pt x="6338839" y="1502787"/>
                </a:cubicBezTo>
                <a:lnTo>
                  <a:pt x="6378130" y="1502787"/>
                </a:lnTo>
                <a:lnTo>
                  <a:pt x="6378130" y="1417062"/>
                </a:lnTo>
                <a:close/>
                <a:moveTo>
                  <a:pt x="5076925" y="1417062"/>
                </a:moveTo>
                <a:lnTo>
                  <a:pt x="5076925" y="2018030"/>
                </a:lnTo>
                <a:lnTo>
                  <a:pt x="5194798" y="2018030"/>
                </a:lnTo>
                <a:lnTo>
                  <a:pt x="5194798" y="1788090"/>
                </a:lnTo>
                <a:lnTo>
                  <a:pt x="5354639" y="2018030"/>
                </a:lnTo>
                <a:lnTo>
                  <a:pt x="5487245" y="2018030"/>
                </a:lnTo>
                <a:lnTo>
                  <a:pt x="5320259" y="1783179"/>
                </a:lnTo>
                <a:lnTo>
                  <a:pt x="5472064" y="1582261"/>
                </a:lnTo>
                <a:lnTo>
                  <a:pt x="5344370" y="1582261"/>
                </a:lnTo>
                <a:lnTo>
                  <a:pt x="5194798" y="1783179"/>
                </a:lnTo>
                <a:lnTo>
                  <a:pt x="5194798" y="1417062"/>
                </a:lnTo>
                <a:close/>
                <a:moveTo>
                  <a:pt x="3638651" y="1417062"/>
                </a:moveTo>
                <a:lnTo>
                  <a:pt x="3638651" y="2018030"/>
                </a:lnTo>
                <a:lnTo>
                  <a:pt x="3756523" y="2018030"/>
                </a:lnTo>
                <a:lnTo>
                  <a:pt x="3756523" y="1726922"/>
                </a:lnTo>
                <a:cubicBezTo>
                  <a:pt x="3768131" y="1711741"/>
                  <a:pt x="3781674" y="1698719"/>
                  <a:pt x="3797153" y="1687854"/>
                </a:cubicBezTo>
                <a:cubicBezTo>
                  <a:pt x="3812631" y="1676990"/>
                  <a:pt x="3831234" y="1671558"/>
                  <a:pt x="3852963" y="1671558"/>
                </a:cubicBezTo>
                <a:cubicBezTo>
                  <a:pt x="3866953" y="1671558"/>
                  <a:pt x="3878115" y="1674832"/>
                  <a:pt x="3886449" y="1681380"/>
                </a:cubicBezTo>
                <a:cubicBezTo>
                  <a:pt x="3894784" y="1687929"/>
                  <a:pt x="3900960" y="1697007"/>
                  <a:pt x="3904979" y="1708616"/>
                </a:cubicBezTo>
                <a:cubicBezTo>
                  <a:pt x="3908997" y="1720225"/>
                  <a:pt x="3911006" y="1733768"/>
                  <a:pt x="3911006" y="1749246"/>
                </a:cubicBezTo>
                <a:lnTo>
                  <a:pt x="3911006" y="2018030"/>
                </a:lnTo>
                <a:lnTo>
                  <a:pt x="4027985" y="2018030"/>
                </a:lnTo>
                <a:lnTo>
                  <a:pt x="4027985" y="1734512"/>
                </a:lnTo>
                <a:cubicBezTo>
                  <a:pt x="4027985" y="1682125"/>
                  <a:pt x="4016525" y="1642760"/>
                  <a:pt x="3993606" y="1616417"/>
                </a:cubicBezTo>
                <a:cubicBezTo>
                  <a:pt x="3970686" y="1590074"/>
                  <a:pt x="3938093" y="1576903"/>
                  <a:pt x="3895826" y="1576903"/>
                </a:cubicBezTo>
                <a:cubicBezTo>
                  <a:pt x="3860405" y="1576903"/>
                  <a:pt x="3831532" y="1583972"/>
                  <a:pt x="3809208" y="1598111"/>
                </a:cubicBezTo>
                <a:cubicBezTo>
                  <a:pt x="3786883" y="1612250"/>
                  <a:pt x="3768726" y="1628695"/>
                  <a:pt x="3754737" y="1647448"/>
                </a:cubicBezTo>
                <a:lnTo>
                  <a:pt x="3754737" y="1417062"/>
                </a:lnTo>
                <a:close/>
                <a:moveTo>
                  <a:pt x="3135909" y="1417062"/>
                </a:moveTo>
                <a:lnTo>
                  <a:pt x="3135909" y="1521539"/>
                </a:lnTo>
                <a:lnTo>
                  <a:pt x="3295751" y="1521539"/>
                </a:lnTo>
                <a:lnTo>
                  <a:pt x="3295751" y="2018030"/>
                </a:lnTo>
                <a:lnTo>
                  <a:pt x="3421659" y="2018030"/>
                </a:lnTo>
                <a:lnTo>
                  <a:pt x="3421659" y="1521539"/>
                </a:lnTo>
                <a:lnTo>
                  <a:pt x="3581501" y="1521539"/>
                </a:lnTo>
                <a:lnTo>
                  <a:pt x="3581501" y="1417062"/>
                </a:lnTo>
                <a:close/>
                <a:moveTo>
                  <a:pt x="0" y="0"/>
                </a:moveTo>
                <a:lnTo>
                  <a:pt x="12192004" y="0"/>
                </a:lnTo>
                <a:lnTo>
                  <a:pt x="12192004" y="4511040"/>
                </a:lnTo>
                <a:lnTo>
                  <a:pt x="0" y="451104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29000">
                <a:schemeClr val="bg1"/>
              </a:gs>
              <a:gs pos="7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168244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834D3F5-BBCD-F9CE-C750-6CFAB3F70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07" t="1" r="1" b="2650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74192-C07F-830C-A2F3-96B8FA0BD977}"/>
              </a:ext>
            </a:extLst>
          </p:cNvPr>
          <p:cNvSpPr txBox="1"/>
          <p:nvPr/>
        </p:nvSpPr>
        <p:spPr>
          <a:xfrm>
            <a:off x="59486" y="4961197"/>
            <a:ext cx="2538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Yaroslav</a:t>
            </a:r>
            <a:endParaRPr lang="ru-RU" sz="2800" dirty="0"/>
          </a:p>
          <a:p>
            <a:pPr algn="ctr"/>
            <a:r>
              <a:rPr lang="en-US" sz="2800" dirty="0" err="1"/>
              <a:t>Chekanov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3D6B2-9247-C4B3-2E79-049A42C59F5F}"/>
              </a:ext>
            </a:extLst>
          </p:cNvPr>
          <p:cNvSpPr txBox="1"/>
          <p:nvPr/>
        </p:nvSpPr>
        <p:spPr>
          <a:xfrm>
            <a:off x="2583222" y="4982899"/>
            <a:ext cx="2538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Alexander</a:t>
            </a:r>
            <a:endParaRPr lang="ru-RU" sz="2800" dirty="0"/>
          </a:p>
          <a:p>
            <a:pPr algn="ctr"/>
            <a:r>
              <a:rPr lang="en-US" sz="2800" dirty="0" err="1"/>
              <a:t>Chebotar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335486-6E72-BB35-6CAE-2C344B583A10}"/>
              </a:ext>
            </a:extLst>
          </p:cNvPr>
          <p:cNvSpPr txBox="1"/>
          <p:nvPr/>
        </p:nvSpPr>
        <p:spPr>
          <a:xfrm>
            <a:off x="7070064" y="4982899"/>
            <a:ext cx="2538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Daniil</a:t>
            </a:r>
            <a:endParaRPr lang="ru-RU" sz="2800" dirty="0"/>
          </a:p>
          <a:p>
            <a:pPr algn="ctr"/>
            <a:r>
              <a:rPr lang="en-US" sz="2800" dirty="0" err="1"/>
              <a:t>Makovetskii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864FC-0D2A-FFFA-1778-A2954F6B6B64}"/>
              </a:ext>
            </a:extLst>
          </p:cNvPr>
          <p:cNvSpPr txBox="1"/>
          <p:nvPr/>
        </p:nvSpPr>
        <p:spPr>
          <a:xfrm>
            <a:off x="9593800" y="5004601"/>
            <a:ext cx="2538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Alexander</a:t>
            </a:r>
            <a:endParaRPr lang="ru-RU" sz="2800" dirty="0"/>
          </a:p>
          <a:p>
            <a:pPr algn="ctr"/>
            <a:r>
              <a:rPr lang="en-US" sz="2800" dirty="0"/>
              <a:t>Rempel</a:t>
            </a:r>
            <a:endParaRPr lang="ru-RU" sz="2800" dirty="0"/>
          </a:p>
        </p:txBody>
      </p:sp>
      <p:pic>
        <p:nvPicPr>
          <p:cNvPr id="10" name="Рисунок 9" descr="Изображение выглядит как Человеческое лицо, человек, бровь, шея&#10;&#10;Автоматически созданное описание">
            <a:extLst>
              <a:ext uri="{FF2B5EF4-FFF2-40B4-BE49-F238E27FC236}">
                <a16:creationId xmlns:a16="http://schemas.microsoft.com/office/drawing/2014/main" id="{874D3E7B-9400-7DA5-EB8C-3F13303A2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8" y="1637054"/>
            <a:ext cx="2526551" cy="3367547"/>
          </a:xfrm>
          <a:prstGeom prst="rect">
            <a:avLst/>
          </a:prstGeom>
          <a:effectLst>
            <a:glow rad="63500">
              <a:schemeClr val="accent5">
                <a:lumMod val="75000"/>
              </a:schemeClr>
            </a:glow>
          </a:effectLst>
        </p:spPr>
      </p:pic>
      <p:pic>
        <p:nvPicPr>
          <p:cNvPr id="6" name="Рисунок 5" descr="Изображение выглядит как человек, Человеческое лицо, стен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9BE9D743-8CF8-F1F4-7A68-C93E8C6402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8" t="13686" r="2602" b="9532"/>
          <a:stretch/>
        </p:blipFill>
        <p:spPr>
          <a:xfrm rot="5400000">
            <a:off x="9159809" y="2163593"/>
            <a:ext cx="3406696" cy="2526552"/>
          </a:xfrm>
          <a:prstGeom prst="rect">
            <a:avLst/>
          </a:prstGeom>
          <a:effectLst>
            <a:glow rad="63500">
              <a:schemeClr val="accent5">
                <a:lumMod val="75000"/>
              </a:schemeClr>
            </a:glow>
          </a:effectLst>
        </p:spPr>
      </p:pic>
      <p:pic>
        <p:nvPicPr>
          <p:cNvPr id="14" name="Рисунок 13" descr="Изображение выглядит как Человеческое лицо, человек, бровь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7CF58058-DAE7-0C4C-4FF4-E6E20B30F6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22" y="1637053"/>
            <a:ext cx="2526552" cy="3367548"/>
          </a:xfrm>
          <a:prstGeom prst="rect">
            <a:avLst/>
          </a:prstGeom>
          <a:effectLst>
            <a:glow rad="63500">
              <a:schemeClr val="accent5">
                <a:lumMod val="75000"/>
              </a:schemeClr>
            </a:glow>
          </a:effectLst>
        </p:spPr>
      </p:pic>
      <p:pic>
        <p:nvPicPr>
          <p:cNvPr id="5" name="Рисунок 4" descr="Изображение выглядит как одежда, человек, на открытом воздухе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55CCF2E5-46DD-1D6C-20D1-682427CDBD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15658" b="45850"/>
          <a:stretch/>
        </p:blipFill>
        <p:spPr>
          <a:xfrm>
            <a:off x="7014218" y="1723521"/>
            <a:ext cx="2481890" cy="3367548"/>
          </a:xfrm>
          <a:prstGeom prst="rect">
            <a:avLst/>
          </a:prstGeom>
          <a:effectLst>
            <a:glow rad="63500">
              <a:schemeClr val="accent5">
                <a:lumMod val="75000"/>
              </a:schemeClr>
            </a:glow>
          </a:effectLst>
        </p:spPr>
      </p:pic>
      <p:pic>
        <p:nvPicPr>
          <p:cNvPr id="3" name="Рисунок 2" descr="Изображение выглядит как Графика, графический дизайн, шабло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50B67446-3B6C-0080-9A20-71C92C70C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62" y="2600863"/>
            <a:ext cx="1656274" cy="1656274"/>
          </a:xfrm>
          <a:prstGeom prst="rect">
            <a:avLst/>
          </a:prstGeom>
          <a:effectLst>
            <a:glow rad="63500">
              <a:schemeClr val="accent5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06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834D3F5-BBCD-F9CE-C750-6CFAB3F70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44" t="19595" r="1358" b="16207"/>
          <a:stretch/>
        </p:blipFill>
        <p:spPr bwMode="auto">
          <a:xfrm>
            <a:off x="1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AD07D-9E85-CF75-7981-339C1ABBFEDC}"/>
              </a:ext>
            </a:extLst>
          </p:cNvPr>
          <p:cNvSpPr txBox="1"/>
          <p:nvPr/>
        </p:nvSpPr>
        <p:spPr>
          <a:xfrm>
            <a:off x="2360686" y="0"/>
            <a:ext cx="7470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Our experiments</a:t>
            </a:r>
            <a:endParaRPr lang="ru-RU" sz="4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BD285-0EE7-3CC2-8383-5637C6E7BA49}"/>
              </a:ext>
            </a:extLst>
          </p:cNvPr>
          <p:cNvSpPr txBox="1"/>
          <p:nvPr/>
        </p:nvSpPr>
        <p:spPr>
          <a:xfrm>
            <a:off x="398204" y="1151740"/>
            <a:ext cx="11395587" cy="455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Short-Time Fourier Transform spectrogram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Mel spectrogram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Constant Q Transform spectrogram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Spectral Contrast spectrogram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Chroma Transform spectrogram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Label</a:t>
            </a:r>
            <a:r>
              <a:rPr lang="ru-RU" sz="2800" dirty="0"/>
              <a:t> </a:t>
            </a:r>
            <a:r>
              <a:rPr lang="en-US" sz="2800" dirty="0"/>
              <a:t>smoothing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Augmentations</a:t>
            </a:r>
          </a:p>
        </p:txBody>
      </p:sp>
    </p:spTree>
    <p:extLst>
      <p:ext uri="{BB962C8B-B14F-4D97-AF65-F5344CB8AC3E}">
        <p14:creationId xmlns:p14="http://schemas.microsoft.com/office/powerpoint/2010/main" val="7591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834D3F5-BBCD-F9CE-C750-6CFAB3F70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6" t="28375" r="25926" b="742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AD07D-9E85-CF75-7981-339C1ABBFEDC}"/>
              </a:ext>
            </a:extLst>
          </p:cNvPr>
          <p:cNvSpPr txBox="1"/>
          <p:nvPr/>
        </p:nvSpPr>
        <p:spPr>
          <a:xfrm>
            <a:off x="3364522" y="412341"/>
            <a:ext cx="5462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+mj-lt"/>
              </a:rPr>
              <a:t>Models</a:t>
            </a:r>
            <a:endParaRPr lang="ru-RU" sz="66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F787B-D7E4-8C06-D73D-2EB53B11DD1A}"/>
              </a:ext>
            </a:extLst>
          </p:cNvPr>
          <p:cNvSpPr txBox="1"/>
          <p:nvPr/>
        </p:nvSpPr>
        <p:spPr>
          <a:xfrm>
            <a:off x="6331975" y="1932678"/>
            <a:ext cx="58600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ECECEC"/>
                </a:solidFill>
                <a:effectLst/>
                <a:latin typeface="+mj-lt"/>
              </a:rPr>
              <a:t>EfficientNet_b0 </a:t>
            </a:r>
            <a:endParaRPr lang="ru-RU" sz="66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4B28B-1940-6DE5-C298-8E6BAB9B1E59}"/>
              </a:ext>
            </a:extLst>
          </p:cNvPr>
          <p:cNvSpPr txBox="1"/>
          <p:nvPr/>
        </p:nvSpPr>
        <p:spPr>
          <a:xfrm>
            <a:off x="0" y="1929015"/>
            <a:ext cx="49940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latin typeface="+mj-lt"/>
              </a:rPr>
              <a:t>ResNet</a:t>
            </a:r>
            <a:r>
              <a:rPr lang="ru-RU" sz="6600" b="1" dirty="0">
                <a:latin typeface="+mj-lt"/>
              </a:rPr>
              <a:t>182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0E728-D6A3-03E8-B0EC-8EB678B88B2C}"/>
              </a:ext>
            </a:extLst>
          </p:cNvPr>
          <p:cNvSpPr txBox="1"/>
          <p:nvPr/>
        </p:nvSpPr>
        <p:spPr>
          <a:xfrm>
            <a:off x="335666" y="5245330"/>
            <a:ext cx="730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*</a:t>
            </a:r>
            <a:r>
              <a:rPr lang="en-US" sz="3600" dirty="0"/>
              <a:t>For one-channel images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3188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23" b="61803"/>
          <a:stretch/>
        </p:blipFill>
        <p:spPr>
          <a:xfrm>
            <a:off x="-121920" y="0"/>
            <a:ext cx="12313920" cy="6926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9403B-6B81-6D89-964F-62C711649B8C}"/>
              </a:ext>
            </a:extLst>
          </p:cNvPr>
          <p:cNvSpPr txBox="1">
            <a:spLocks/>
          </p:cNvSpPr>
          <p:nvPr/>
        </p:nvSpPr>
        <p:spPr>
          <a:xfrm>
            <a:off x="-4" y="1953227"/>
            <a:ext cx="12192004" cy="2951545"/>
          </a:xfrm>
          <a:custGeom>
            <a:avLst/>
            <a:gdLst/>
            <a:ahLst/>
            <a:cxnLst/>
            <a:rect l="l" t="t" r="r" b="b"/>
            <a:pathLst>
              <a:path w="12192004" h="2951545">
                <a:moveTo>
                  <a:pt x="6535033" y="1692815"/>
                </a:moveTo>
                <a:lnTo>
                  <a:pt x="6601745" y="1693224"/>
                </a:lnTo>
                <a:cubicBezTo>
                  <a:pt x="6620299" y="1693224"/>
                  <a:pt x="6634965" y="1694862"/>
                  <a:pt x="6645743" y="1698136"/>
                </a:cubicBezTo>
                <a:cubicBezTo>
                  <a:pt x="6656520" y="1701410"/>
                  <a:pt x="6664365" y="1705980"/>
                  <a:pt x="6669276" y="1711847"/>
                </a:cubicBezTo>
                <a:cubicBezTo>
                  <a:pt x="6674187" y="1717713"/>
                  <a:pt x="6676643" y="1725012"/>
                  <a:pt x="6676643" y="1733743"/>
                </a:cubicBezTo>
                <a:cubicBezTo>
                  <a:pt x="6676643" y="1747385"/>
                  <a:pt x="6669481" y="1758982"/>
                  <a:pt x="6655156" y="1768532"/>
                </a:cubicBezTo>
                <a:cubicBezTo>
                  <a:pt x="6640831" y="1778081"/>
                  <a:pt x="6616752" y="1782856"/>
                  <a:pt x="6582919" y="1782856"/>
                </a:cubicBezTo>
                <a:cubicBezTo>
                  <a:pt x="6553178" y="1782856"/>
                  <a:pt x="6531827" y="1777945"/>
                  <a:pt x="6518867" y="1768122"/>
                </a:cubicBezTo>
                <a:cubicBezTo>
                  <a:pt x="6505906" y="1758300"/>
                  <a:pt x="6499426" y="1747658"/>
                  <a:pt x="6499426" y="1736199"/>
                </a:cubicBezTo>
                <a:cubicBezTo>
                  <a:pt x="6499426" y="1726376"/>
                  <a:pt x="6502632" y="1717713"/>
                  <a:pt x="6509044" y="1710209"/>
                </a:cubicBezTo>
                <a:cubicBezTo>
                  <a:pt x="6515456" y="1702706"/>
                  <a:pt x="6524119" y="1696908"/>
                  <a:pt x="6535033" y="1692815"/>
                </a:cubicBezTo>
                <a:close/>
                <a:moveTo>
                  <a:pt x="7332343" y="1511915"/>
                </a:moveTo>
                <a:lnTo>
                  <a:pt x="7332343" y="1576990"/>
                </a:lnTo>
                <a:cubicBezTo>
                  <a:pt x="7322247" y="1591178"/>
                  <a:pt x="7309082" y="1603388"/>
                  <a:pt x="7292847" y="1613620"/>
                </a:cubicBezTo>
                <a:cubicBezTo>
                  <a:pt x="7276613" y="1623852"/>
                  <a:pt x="7259082" y="1628968"/>
                  <a:pt x="7240255" y="1628968"/>
                </a:cubicBezTo>
                <a:cubicBezTo>
                  <a:pt x="7224976" y="1628968"/>
                  <a:pt x="7212834" y="1624875"/>
                  <a:pt x="7203830" y="1616690"/>
                </a:cubicBezTo>
                <a:cubicBezTo>
                  <a:pt x="7194826" y="1608504"/>
                  <a:pt x="7190324" y="1596089"/>
                  <a:pt x="7190324" y="1579445"/>
                </a:cubicBezTo>
                <a:cubicBezTo>
                  <a:pt x="7190324" y="1555707"/>
                  <a:pt x="7200828" y="1538586"/>
                  <a:pt x="7221838" y="1528081"/>
                </a:cubicBezTo>
                <a:cubicBezTo>
                  <a:pt x="7242847" y="1517576"/>
                  <a:pt x="7279682" y="1512187"/>
                  <a:pt x="7332343" y="1511915"/>
                </a:cubicBezTo>
                <a:close/>
                <a:moveTo>
                  <a:pt x="6161437" y="1375625"/>
                </a:moveTo>
                <a:cubicBezTo>
                  <a:pt x="6182993" y="1375625"/>
                  <a:pt x="6199909" y="1381219"/>
                  <a:pt x="6212188" y="1392406"/>
                </a:cubicBezTo>
                <a:cubicBezTo>
                  <a:pt x="6224466" y="1403593"/>
                  <a:pt x="6233197" y="1418395"/>
                  <a:pt x="6238381" y="1436812"/>
                </a:cubicBezTo>
                <a:cubicBezTo>
                  <a:pt x="6243566" y="1455230"/>
                  <a:pt x="6246158" y="1475762"/>
                  <a:pt x="6246158" y="1498408"/>
                </a:cubicBezTo>
                <a:cubicBezTo>
                  <a:pt x="6246158" y="1521055"/>
                  <a:pt x="6243565" y="1541587"/>
                  <a:pt x="6238381" y="1560005"/>
                </a:cubicBezTo>
                <a:cubicBezTo>
                  <a:pt x="6233197" y="1578422"/>
                  <a:pt x="6224466" y="1593156"/>
                  <a:pt x="6212188" y="1604207"/>
                </a:cubicBezTo>
                <a:cubicBezTo>
                  <a:pt x="6199909" y="1615257"/>
                  <a:pt x="6182992" y="1620782"/>
                  <a:pt x="6161437" y="1620782"/>
                </a:cubicBezTo>
                <a:cubicBezTo>
                  <a:pt x="6140973" y="1620782"/>
                  <a:pt x="6124602" y="1615257"/>
                  <a:pt x="6112324" y="1604207"/>
                </a:cubicBezTo>
                <a:cubicBezTo>
                  <a:pt x="6100046" y="1593156"/>
                  <a:pt x="6091383" y="1578422"/>
                  <a:pt x="6086336" y="1560005"/>
                </a:cubicBezTo>
                <a:cubicBezTo>
                  <a:pt x="6081287" y="1541587"/>
                  <a:pt x="6078763" y="1521055"/>
                  <a:pt x="6078763" y="1498408"/>
                </a:cubicBezTo>
                <a:cubicBezTo>
                  <a:pt x="6078763" y="1475762"/>
                  <a:pt x="6081287" y="1455230"/>
                  <a:pt x="6086336" y="1436812"/>
                </a:cubicBezTo>
                <a:cubicBezTo>
                  <a:pt x="6091383" y="1418395"/>
                  <a:pt x="6100046" y="1403593"/>
                  <a:pt x="6112324" y="1392406"/>
                </a:cubicBezTo>
                <a:cubicBezTo>
                  <a:pt x="6124602" y="1381219"/>
                  <a:pt x="6140973" y="1375625"/>
                  <a:pt x="6161437" y="1375625"/>
                </a:cubicBezTo>
                <a:close/>
                <a:moveTo>
                  <a:pt x="4317048" y="1373170"/>
                </a:moveTo>
                <a:cubicBezTo>
                  <a:pt x="4340787" y="1373170"/>
                  <a:pt x="4358658" y="1383538"/>
                  <a:pt x="4370664" y="1404275"/>
                </a:cubicBezTo>
                <a:cubicBezTo>
                  <a:pt x="4382669" y="1425011"/>
                  <a:pt x="4388671" y="1455844"/>
                  <a:pt x="4388671" y="1496771"/>
                </a:cubicBezTo>
                <a:cubicBezTo>
                  <a:pt x="4388671" y="1537699"/>
                  <a:pt x="4382941" y="1568599"/>
                  <a:pt x="4371482" y="1589473"/>
                </a:cubicBezTo>
                <a:cubicBezTo>
                  <a:pt x="4360022" y="1610346"/>
                  <a:pt x="4341469" y="1620782"/>
                  <a:pt x="4315820" y="1620782"/>
                </a:cubicBezTo>
                <a:cubicBezTo>
                  <a:pt x="4294810" y="1620782"/>
                  <a:pt x="4276939" y="1614507"/>
                  <a:pt x="4262205" y="1601956"/>
                </a:cubicBezTo>
                <a:cubicBezTo>
                  <a:pt x="4247471" y="1589404"/>
                  <a:pt x="4236420" y="1574398"/>
                  <a:pt x="4229053" y="1556935"/>
                </a:cubicBezTo>
                <a:lnTo>
                  <a:pt x="4229053" y="1438245"/>
                </a:lnTo>
                <a:cubicBezTo>
                  <a:pt x="4236148" y="1422419"/>
                  <a:pt x="4246857" y="1407617"/>
                  <a:pt x="4261181" y="1393838"/>
                </a:cubicBezTo>
                <a:cubicBezTo>
                  <a:pt x="4275506" y="1380059"/>
                  <a:pt x="4294128" y="1373170"/>
                  <a:pt x="4317048" y="1373170"/>
                </a:cubicBezTo>
                <a:close/>
                <a:moveTo>
                  <a:pt x="4748873" y="1366212"/>
                </a:moveTo>
                <a:cubicBezTo>
                  <a:pt x="4771792" y="1366212"/>
                  <a:pt x="4790278" y="1373101"/>
                  <a:pt x="4804330" y="1386880"/>
                </a:cubicBezTo>
                <a:cubicBezTo>
                  <a:pt x="4818381" y="1400659"/>
                  <a:pt x="4825817" y="1421464"/>
                  <a:pt x="4826635" y="1449295"/>
                </a:cubicBezTo>
                <a:lnTo>
                  <a:pt x="4667836" y="1449295"/>
                </a:lnTo>
                <a:cubicBezTo>
                  <a:pt x="4670019" y="1422010"/>
                  <a:pt x="4678341" y="1401342"/>
                  <a:pt x="4692802" y="1387290"/>
                </a:cubicBezTo>
                <a:cubicBezTo>
                  <a:pt x="4707263" y="1373238"/>
                  <a:pt x="4725953" y="1366212"/>
                  <a:pt x="4748873" y="1366212"/>
                </a:cubicBezTo>
                <a:close/>
                <a:moveTo>
                  <a:pt x="6579644" y="1356798"/>
                </a:moveTo>
                <a:cubicBezTo>
                  <a:pt x="6598198" y="1356798"/>
                  <a:pt x="6613069" y="1362938"/>
                  <a:pt x="6624256" y="1375216"/>
                </a:cubicBezTo>
                <a:cubicBezTo>
                  <a:pt x="6635442" y="1387494"/>
                  <a:pt x="6641036" y="1406185"/>
                  <a:pt x="6641036" y="1431287"/>
                </a:cubicBezTo>
                <a:cubicBezTo>
                  <a:pt x="6641036" y="1455025"/>
                  <a:pt x="6635306" y="1473101"/>
                  <a:pt x="6623846" y="1485516"/>
                </a:cubicBezTo>
                <a:cubicBezTo>
                  <a:pt x="6612387" y="1497931"/>
                  <a:pt x="6597380" y="1504138"/>
                  <a:pt x="6578826" y="1504138"/>
                </a:cubicBezTo>
                <a:cubicBezTo>
                  <a:pt x="6560545" y="1504138"/>
                  <a:pt x="6545402" y="1497999"/>
                  <a:pt x="6533396" y="1485721"/>
                </a:cubicBezTo>
                <a:cubicBezTo>
                  <a:pt x="6521391" y="1473443"/>
                  <a:pt x="6515388" y="1455298"/>
                  <a:pt x="6515388" y="1431287"/>
                </a:cubicBezTo>
                <a:cubicBezTo>
                  <a:pt x="6515388" y="1407003"/>
                  <a:pt x="6521254" y="1388517"/>
                  <a:pt x="6532987" y="1375830"/>
                </a:cubicBezTo>
                <a:cubicBezTo>
                  <a:pt x="6544719" y="1363142"/>
                  <a:pt x="6560272" y="1356798"/>
                  <a:pt x="6579644" y="1356798"/>
                </a:cubicBezTo>
                <a:close/>
                <a:moveTo>
                  <a:pt x="7767516" y="1292133"/>
                </a:moveTo>
                <a:cubicBezTo>
                  <a:pt x="7735866" y="1292133"/>
                  <a:pt x="7709262" y="1298613"/>
                  <a:pt x="7687707" y="1311573"/>
                </a:cubicBezTo>
                <a:cubicBezTo>
                  <a:pt x="7666152" y="1324534"/>
                  <a:pt x="7649099" y="1339609"/>
                  <a:pt x="7636547" y="1356798"/>
                </a:cubicBezTo>
                <a:lnTo>
                  <a:pt x="7634910" y="1297044"/>
                </a:lnTo>
                <a:lnTo>
                  <a:pt x="7530135" y="1297044"/>
                </a:lnTo>
                <a:lnTo>
                  <a:pt x="7530135" y="1696499"/>
                </a:lnTo>
                <a:lnTo>
                  <a:pt x="7638185" y="1696499"/>
                </a:lnTo>
                <a:lnTo>
                  <a:pt x="7638185" y="1430059"/>
                </a:lnTo>
                <a:cubicBezTo>
                  <a:pt x="7649917" y="1415871"/>
                  <a:pt x="7663423" y="1403797"/>
                  <a:pt x="7678703" y="1393838"/>
                </a:cubicBezTo>
                <a:cubicBezTo>
                  <a:pt x="7693983" y="1383879"/>
                  <a:pt x="7711173" y="1378899"/>
                  <a:pt x="7730272" y="1378899"/>
                </a:cubicBezTo>
                <a:cubicBezTo>
                  <a:pt x="7743369" y="1378899"/>
                  <a:pt x="7753874" y="1381833"/>
                  <a:pt x="7761787" y="1387699"/>
                </a:cubicBezTo>
                <a:cubicBezTo>
                  <a:pt x="7769699" y="1393565"/>
                  <a:pt x="7775293" y="1401887"/>
                  <a:pt x="7778567" y="1412665"/>
                </a:cubicBezTo>
                <a:cubicBezTo>
                  <a:pt x="7781841" y="1423442"/>
                  <a:pt x="7783478" y="1435925"/>
                  <a:pt x="7783478" y="1450114"/>
                </a:cubicBezTo>
                <a:lnTo>
                  <a:pt x="7783478" y="1696499"/>
                </a:lnTo>
                <a:lnTo>
                  <a:pt x="7891528" y="1696499"/>
                </a:lnTo>
                <a:lnTo>
                  <a:pt x="7891528" y="1436608"/>
                </a:lnTo>
                <a:lnTo>
                  <a:pt x="7890911" y="1426598"/>
                </a:lnTo>
                <a:lnTo>
                  <a:pt x="7908615" y="1409084"/>
                </a:lnTo>
                <a:cubicBezTo>
                  <a:pt x="7915505" y="1403286"/>
                  <a:pt x="7922905" y="1397999"/>
                  <a:pt x="7930818" y="1393224"/>
                </a:cubicBezTo>
                <a:cubicBezTo>
                  <a:pt x="7946643" y="1383674"/>
                  <a:pt x="7963970" y="1378899"/>
                  <a:pt x="7982796" y="1378899"/>
                </a:cubicBezTo>
                <a:cubicBezTo>
                  <a:pt x="7995893" y="1378899"/>
                  <a:pt x="8006398" y="1381833"/>
                  <a:pt x="8014311" y="1387699"/>
                </a:cubicBezTo>
                <a:cubicBezTo>
                  <a:pt x="8022224" y="1393565"/>
                  <a:pt x="8027885" y="1401887"/>
                  <a:pt x="8031296" y="1412665"/>
                </a:cubicBezTo>
                <a:cubicBezTo>
                  <a:pt x="8034707" y="1423442"/>
                  <a:pt x="8036412" y="1435925"/>
                  <a:pt x="8036412" y="1450114"/>
                </a:cubicBezTo>
                <a:lnTo>
                  <a:pt x="8036412" y="1696499"/>
                </a:lnTo>
                <a:lnTo>
                  <a:pt x="8144461" y="1696499"/>
                </a:lnTo>
                <a:lnTo>
                  <a:pt x="8144461" y="1436608"/>
                </a:lnTo>
                <a:cubicBezTo>
                  <a:pt x="8144461" y="1390496"/>
                  <a:pt x="8133752" y="1354888"/>
                  <a:pt x="8112333" y="1329786"/>
                </a:cubicBezTo>
                <a:cubicBezTo>
                  <a:pt x="8090914" y="1304684"/>
                  <a:pt x="8060422" y="1292133"/>
                  <a:pt x="8020859" y="1292133"/>
                </a:cubicBezTo>
                <a:cubicBezTo>
                  <a:pt x="7988936" y="1292133"/>
                  <a:pt x="7961173" y="1298817"/>
                  <a:pt x="7937571" y="1312187"/>
                </a:cubicBezTo>
                <a:cubicBezTo>
                  <a:pt x="7913970" y="1325557"/>
                  <a:pt x="7893983" y="1341382"/>
                  <a:pt x="7877612" y="1359663"/>
                </a:cubicBezTo>
                <a:lnTo>
                  <a:pt x="7877964" y="1361690"/>
                </a:lnTo>
                <a:lnTo>
                  <a:pt x="7873455" y="1350583"/>
                </a:lnTo>
                <a:cubicBezTo>
                  <a:pt x="7869439" y="1342994"/>
                  <a:pt x="7864754" y="1336062"/>
                  <a:pt x="7859399" y="1329786"/>
                </a:cubicBezTo>
                <a:cubicBezTo>
                  <a:pt x="7837980" y="1304684"/>
                  <a:pt x="7807353" y="1292133"/>
                  <a:pt x="7767516" y="1292133"/>
                </a:cubicBezTo>
                <a:close/>
                <a:moveTo>
                  <a:pt x="5179544" y="1292133"/>
                </a:moveTo>
                <a:cubicBezTo>
                  <a:pt x="5141617" y="1292133"/>
                  <a:pt x="5108193" y="1299772"/>
                  <a:pt x="5079271" y="1315052"/>
                </a:cubicBezTo>
                <a:cubicBezTo>
                  <a:pt x="5050349" y="1330332"/>
                  <a:pt x="5027702" y="1353320"/>
                  <a:pt x="5011331" y="1384015"/>
                </a:cubicBezTo>
                <a:cubicBezTo>
                  <a:pt x="4994960" y="1414711"/>
                  <a:pt x="4986774" y="1453251"/>
                  <a:pt x="4986774" y="1499636"/>
                </a:cubicBezTo>
                <a:cubicBezTo>
                  <a:pt x="4986774" y="1545748"/>
                  <a:pt x="4995301" y="1583811"/>
                  <a:pt x="5012354" y="1613825"/>
                </a:cubicBezTo>
                <a:cubicBezTo>
                  <a:pt x="5029407" y="1643838"/>
                  <a:pt x="5052532" y="1666144"/>
                  <a:pt x="5081727" y="1680741"/>
                </a:cubicBezTo>
                <a:cubicBezTo>
                  <a:pt x="5110922" y="1695339"/>
                  <a:pt x="5143527" y="1702638"/>
                  <a:pt x="5179544" y="1702638"/>
                </a:cubicBezTo>
                <a:cubicBezTo>
                  <a:pt x="5213650" y="1702638"/>
                  <a:pt x="5244005" y="1696567"/>
                  <a:pt x="5270609" y="1684425"/>
                </a:cubicBezTo>
                <a:cubicBezTo>
                  <a:pt x="5297211" y="1672283"/>
                  <a:pt x="5318152" y="1654275"/>
                  <a:pt x="5333432" y="1630400"/>
                </a:cubicBezTo>
                <a:cubicBezTo>
                  <a:pt x="5348712" y="1606526"/>
                  <a:pt x="5356625" y="1577399"/>
                  <a:pt x="5357170" y="1543020"/>
                </a:cubicBezTo>
                <a:lnTo>
                  <a:pt x="5252805" y="1543020"/>
                </a:lnTo>
                <a:cubicBezTo>
                  <a:pt x="5252805" y="1567303"/>
                  <a:pt x="5246256" y="1586062"/>
                  <a:pt x="5233159" y="1599295"/>
                </a:cubicBezTo>
                <a:cubicBezTo>
                  <a:pt x="5220063" y="1612529"/>
                  <a:pt x="5202327" y="1619145"/>
                  <a:pt x="5179953" y="1619145"/>
                </a:cubicBezTo>
                <a:cubicBezTo>
                  <a:pt x="5160854" y="1619145"/>
                  <a:pt x="5145233" y="1614439"/>
                  <a:pt x="5133091" y="1605025"/>
                </a:cubicBezTo>
                <a:cubicBezTo>
                  <a:pt x="5120949" y="1595612"/>
                  <a:pt x="5112013" y="1581969"/>
                  <a:pt x="5106283" y="1564097"/>
                </a:cubicBezTo>
                <a:cubicBezTo>
                  <a:pt x="5100553" y="1546226"/>
                  <a:pt x="5097688" y="1524739"/>
                  <a:pt x="5097688" y="1499636"/>
                </a:cubicBezTo>
                <a:cubicBezTo>
                  <a:pt x="5097688" y="1460346"/>
                  <a:pt x="5104237" y="1429923"/>
                  <a:pt x="5117334" y="1408367"/>
                </a:cubicBezTo>
                <a:cubicBezTo>
                  <a:pt x="5130431" y="1386812"/>
                  <a:pt x="5151305" y="1376034"/>
                  <a:pt x="5179953" y="1376034"/>
                </a:cubicBezTo>
                <a:cubicBezTo>
                  <a:pt x="5201235" y="1376034"/>
                  <a:pt x="5217880" y="1382105"/>
                  <a:pt x="5229886" y="1394247"/>
                </a:cubicBezTo>
                <a:cubicBezTo>
                  <a:pt x="5241891" y="1406389"/>
                  <a:pt x="5248302" y="1422556"/>
                  <a:pt x="5249121" y="1442747"/>
                </a:cubicBezTo>
                <a:lnTo>
                  <a:pt x="5354305" y="1442747"/>
                </a:lnTo>
                <a:cubicBezTo>
                  <a:pt x="5354033" y="1409186"/>
                  <a:pt x="5346052" y="1381219"/>
                  <a:pt x="5330363" y="1358845"/>
                </a:cubicBezTo>
                <a:cubicBezTo>
                  <a:pt x="5314674" y="1336471"/>
                  <a:pt x="5293732" y="1319759"/>
                  <a:pt x="5267539" y="1308708"/>
                </a:cubicBezTo>
                <a:cubicBezTo>
                  <a:pt x="5241345" y="1297658"/>
                  <a:pt x="5212013" y="1292133"/>
                  <a:pt x="5179544" y="1292133"/>
                </a:cubicBezTo>
                <a:close/>
                <a:moveTo>
                  <a:pt x="7062778" y="1291723"/>
                </a:moveTo>
                <a:cubicBezTo>
                  <a:pt x="7033310" y="1291723"/>
                  <a:pt x="7008139" y="1298135"/>
                  <a:pt x="6987266" y="1310959"/>
                </a:cubicBezTo>
                <a:cubicBezTo>
                  <a:pt x="6966393" y="1323783"/>
                  <a:pt x="6950909" y="1342064"/>
                  <a:pt x="6940813" y="1365803"/>
                </a:cubicBezTo>
                <a:lnTo>
                  <a:pt x="6938767" y="1297044"/>
                </a:lnTo>
                <a:lnTo>
                  <a:pt x="6834810" y="1297044"/>
                </a:lnTo>
                <a:lnTo>
                  <a:pt x="6834810" y="1696499"/>
                </a:lnTo>
                <a:lnTo>
                  <a:pt x="6942859" y="1696499"/>
                </a:lnTo>
                <a:lnTo>
                  <a:pt x="6942859" y="1430878"/>
                </a:lnTo>
                <a:cubicBezTo>
                  <a:pt x="6951591" y="1418599"/>
                  <a:pt x="6961959" y="1408981"/>
                  <a:pt x="6973965" y="1402024"/>
                </a:cubicBezTo>
                <a:cubicBezTo>
                  <a:pt x="6985970" y="1395066"/>
                  <a:pt x="6999408" y="1390155"/>
                  <a:pt x="7014278" y="1387290"/>
                </a:cubicBezTo>
                <a:cubicBezTo>
                  <a:pt x="7029149" y="1384425"/>
                  <a:pt x="7044633" y="1382992"/>
                  <a:pt x="7060731" y="1382992"/>
                </a:cubicBezTo>
                <a:lnTo>
                  <a:pt x="7070554" y="1382992"/>
                </a:lnTo>
                <a:lnTo>
                  <a:pt x="7070554" y="1291723"/>
                </a:lnTo>
                <a:close/>
                <a:moveTo>
                  <a:pt x="6161437" y="1291723"/>
                </a:moveTo>
                <a:cubicBezTo>
                  <a:pt x="6122692" y="1291723"/>
                  <a:pt x="6088791" y="1299841"/>
                  <a:pt x="6059732" y="1316075"/>
                </a:cubicBezTo>
                <a:cubicBezTo>
                  <a:pt x="6030673" y="1332310"/>
                  <a:pt x="6008095" y="1355843"/>
                  <a:pt x="5991997" y="1386676"/>
                </a:cubicBezTo>
                <a:cubicBezTo>
                  <a:pt x="5975898" y="1417508"/>
                  <a:pt x="5967849" y="1454752"/>
                  <a:pt x="5967849" y="1498408"/>
                </a:cubicBezTo>
                <a:cubicBezTo>
                  <a:pt x="5967849" y="1541792"/>
                  <a:pt x="5975898" y="1578831"/>
                  <a:pt x="5991997" y="1609527"/>
                </a:cubicBezTo>
                <a:cubicBezTo>
                  <a:pt x="6008095" y="1640223"/>
                  <a:pt x="6030673" y="1663552"/>
                  <a:pt x="6059732" y="1679514"/>
                </a:cubicBezTo>
                <a:cubicBezTo>
                  <a:pt x="6088791" y="1695475"/>
                  <a:pt x="6122829" y="1703456"/>
                  <a:pt x="6161847" y="1703456"/>
                </a:cubicBezTo>
                <a:cubicBezTo>
                  <a:pt x="6200864" y="1703456"/>
                  <a:pt x="6235039" y="1695475"/>
                  <a:pt x="6264371" y="1679514"/>
                </a:cubicBezTo>
                <a:cubicBezTo>
                  <a:pt x="6293702" y="1663552"/>
                  <a:pt x="6316485" y="1640223"/>
                  <a:pt x="6332720" y="1609527"/>
                </a:cubicBezTo>
                <a:cubicBezTo>
                  <a:pt x="6348955" y="1578831"/>
                  <a:pt x="6357072" y="1541792"/>
                  <a:pt x="6357072" y="1498408"/>
                </a:cubicBezTo>
                <a:cubicBezTo>
                  <a:pt x="6357072" y="1454752"/>
                  <a:pt x="6348954" y="1417508"/>
                  <a:pt x="6332720" y="1386676"/>
                </a:cubicBezTo>
                <a:cubicBezTo>
                  <a:pt x="6316485" y="1355843"/>
                  <a:pt x="6293702" y="1332310"/>
                  <a:pt x="6264371" y="1316075"/>
                </a:cubicBezTo>
                <a:cubicBezTo>
                  <a:pt x="6235039" y="1299841"/>
                  <a:pt x="6200728" y="1291723"/>
                  <a:pt x="6161437" y="1291723"/>
                </a:cubicBezTo>
                <a:close/>
                <a:moveTo>
                  <a:pt x="5938828" y="1291723"/>
                </a:moveTo>
                <a:cubicBezTo>
                  <a:pt x="5909360" y="1291723"/>
                  <a:pt x="5884189" y="1298135"/>
                  <a:pt x="5863316" y="1310959"/>
                </a:cubicBezTo>
                <a:cubicBezTo>
                  <a:pt x="5842444" y="1323783"/>
                  <a:pt x="5826959" y="1342064"/>
                  <a:pt x="5816863" y="1365803"/>
                </a:cubicBezTo>
                <a:lnTo>
                  <a:pt x="5814817" y="1297044"/>
                </a:lnTo>
                <a:lnTo>
                  <a:pt x="5710860" y="1297044"/>
                </a:lnTo>
                <a:lnTo>
                  <a:pt x="5710860" y="1696499"/>
                </a:lnTo>
                <a:lnTo>
                  <a:pt x="5818910" y="1696499"/>
                </a:lnTo>
                <a:lnTo>
                  <a:pt x="5818910" y="1430878"/>
                </a:lnTo>
                <a:cubicBezTo>
                  <a:pt x="5827641" y="1418599"/>
                  <a:pt x="5838009" y="1408981"/>
                  <a:pt x="5850014" y="1402024"/>
                </a:cubicBezTo>
                <a:cubicBezTo>
                  <a:pt x="5862020" y="1395066"/>
                  <a:pt x="5875458" y="1390155"/>
                  <a:pt x="5890329" y="1387290"/>
                </a:cubicBezTo>
                <a:cubicBezTo>
                  <a:pt x="5905200" y="1384425"/>
                  <a:pt x="5920684" y="1382992"/>
                  <a:pt x="5936781" y="1382992"/>
                </a:cubicBezTo>
                <a:lnTo>
                  <a:pt x="5946604" y="1382992"/>
                </a:lnTo>
                <a:lnTo>
                  <a:pt x="5946604" y="1291723"/>
                </a:lnTo>
                <a:close/>
                <a:moveTo>
                  <a:pt x="8389283" y="1290905"/>
                </a:moveTo>
                <a:cubicBezTo>
                  <a:pt x="8368001" y="1290905"/>
                  <a:pt x="8347400" y="1292951"/>
                  <a:pt x="8327482" y="1297044"/>
                </a:cubicBezTo>
                <a:cubicBezTo>
                  <a:pt x="8307564" y="1301137"/>
                  <a:pt x="8289624" y="1307617"/>
                  <a:pt x="8273662" y="1316485"/>
                </a:cubicBezTo>
                <a:cubicBezTo>
                  <a:pt x="8257701" y="1325352"/>
                  <a:pt x="8245013" y="1336948"/>
                  <a:pt x="8235600" y="1351273"/>
                </a:cubicBezTo>
                <a:cubicBezTo>
                  <a:pt x="8226186" y="1365598"/>
                  <a:pt x="8221479" y="1383129"/>
                  <a:pt x="8221479" y="1403865"/>
                </a:cubicBezTo>
                <a:cubicBezTo>
                  <a:pt x="8221479" y="1430332"/>
                  <a:pt x="8227755" y="1451683"/>
                  <a:pt x="8240306" y="1467917"/>
                </a:cubicBezTo>
                <a:cubicBezTo>
                  <a:pt x="8252857" y="1484152"/>
                  <a:pt x="8270115" y="1497112"/>
                  <a:pt x="8292080" y="1506799"/>
                </a:cubicBezTo>
                <a:cubicBezTo>
                  <a:pt x="8314044" y="1516485"/>
                  <a:pt x="8339215" y="1524739"/>
                  <a:pt x="8367591" y="1531560"/>
                </a:cubicBezTo>
                <a:cubicBezTo>
                  <a:pt x="8401424" y="1539473"/>
                  <a:pt x="8425162" y="1547044"/>
                  <a:pt x="8438806" y="1554275"/>
                </a:cubicBezTo>
                <a:cubicBezTo>
                  <a:pt x="8452448" y="1561505"/>
                  <a:pt x="8459270" y="1572624"/>
                  <a:pt x="8459270" y="1587631"/>
                </a:cubicBezTo>
                <a:cubicBezTo>
                  <a:pt x="8459270" y="1603183"/>
                  <a:pt x="8453471" y="1614234"/>
                  <a:pt x="8441875" y="1620782"/>
                </a:cubicBezTo>
                <a:cubicBezTo>
                  <a:pt x="8430278" y="1627331"/>
                  <a:pt x="8414112" y="1630605"/>
                  <a:pt x="8393376" y="1630605"/>
                </a:cubicBezTo>
                <a:cubicBezTo>
                  <a:pt x="8372366" y="1630605"/>
                  <a:pt x="8354017" y="1626308"/>
                  <a:pt x="8338328" y="1617713"/>
                </a:cubicBezTo>
                <a:cubicBezTo>
                  <a:pt x="8322639" y="1609118"/>
                  <a:pt x="8314795" y="1593770"/>
                  <a:pt x="8314795" y="1571669"/>
                </a:cubicBezTo>
                <a:lnTo>
                  <a:pt x="8214112" y="1571669"/>
                </a:lnTo>
                <a:cubicBezTo>
                  <a:pt x="8214112" y="1597317"/>
                  <a:pt x="8219160" y="1618600"/>
                  <a:pt x="8229256" y="1635516"/>
                </a:cubicBezTo>
                <a:cubicBezTo>
                  <a:pt x="8239351" y="1652433"/>
                  <a:pt x="8252994" y="1665871"/>
                  <a:pt x="8270183" y="1675830"/>
                </a:cubicBezTo>
                <a:cubicBezTo>
                  <a:pt x="8287373" y="1685789"/>
                  <a:pt x="8306609" y="1692815"/>
                  <a:pt x="8327892" y="1696908"/>
                </a:cubicBezTo>
                <a:cubicBezTo>
                  <a:pt x="8349174" y="1701001"/>
                  <a:pt x="8371002" y="1703047"/>
                  <a:pt x="8393376" y="1703047"/>
                </a:cubicBezTo>
                <a:cubicBezTo>
                  <a:pt x="8415750" y="1703047"/>
                  <a:pt x="8437304" y="1700796"/>
                  <a:pt x="8458042" y="1696294"/>
                </a:cubicBezTo>
                <a:cubicBezTo>
                  <a:pt x="8478778" y="1691792"/>
                  <a:pt x="8497332" y="1684561"/>
                  <a:pt x="8513703" y="1674602"/>
                </a:cubicBezTo>
                <a:cubicBezTo>
                  <a:pt x="8530074" y="1664643"/>
                  <a:pt x="8543034" y="1651546"/>
                  <a:pt x="8552584" y="1635312"/>
                </a:cubicBezTo>
                <a:cubicBezTo>
                  <a:pt x="8562134" y="1619077"/>
                  <a:pt x="8566910" y="1599364"/>
                  <a:pt x="8566910" y="1576171"/>
                </a:cubicBezTo>
                <a:cubicBezTo>
                  <a:pt x="8566910" y="1549432"/>
                  <a:pt x="8560906" y="1527876"/>
                  <a:pt x="8548901" y="1511505"/>
                </a:cubicBezTo>
                <a:cubicBezTo>
                  <a:pt x="8536896" y="1495134"/>
                  <a:pt x="8520661" y="1482106"/>
                  <a:pt x="8500197" y="1472419"/>
                </a:cubicBezTo>
                <a:cubicBezTo>
                  <a:pt x="8479733" y="1462733"/>
                  <a:pt x="8456540" y="1454889"/>
                  <a:pt x="8430620" y="1448886"/>
                </a:cubicBezTo>
                <a:cubicBezTo>
                  <a:pt x="8406336" y="1443429"/>
                  <a:pt x="8386623" y="1438313"/>
                  <a:pt x="8371480" y="1433538"/>
                </a:cubicBezTo>
                <a:cubicBezTo>
                  <a:pt x="8356336" y="1428763"/>
                  <a:pt x="8345354" y="1423579"/>
                  <a:pt x="8338533" y="1417985"/>
                </a:cubicBezTo>
                <a:cubicBezTo>
                  <a:pt x="8331711" y="1412392"/>
                  <a:pt x="8328301" y="1405912"/>
                  <a:pt x="8328301" y="1398545"/>
                </a:cubicBezTo>
                <a:cubicBezTo>
                  <a:pt x="8328301" y="1385994"/>
                  <a:pt x="8333689" y="1377126"/>
                  <a:pt x="8344467" y="1371942"/>
                </a:cubicBezTo>
                <a:cubicBezTo>
                  <a:pt x="8355245" y="1366757"/>
                  <a:pt x="8370183" y="1364165"/>
                  <a:pt x="8389283" y="1364165"/>
                </a:cubicBezTo>
                <a:cubicBezTo>
                  <a:pt x="8406745" y="1364165"/>
                  <a:pt x="8421888" y="1368054"/>
                  <a:pt x="8434712" y="1375830"/>
                </a:cubicBezTo>
                <a:cubicBezTo>
                  <a:pt x="8447536" y="1383606"/>
                  <a:pt x="8453948" y="1397590"/>
                  <a:pt x="8453948" y="1417781"/>
                </a:cubicBezTo>
                <a:lnTo>
                  <a:pt x="8554631" y="1417781"/>
                </a:lnTo>
                <a:cubicBezTo>
                  <a:pt x="8554631" y="1393497"/>
                  <a:pt x="8549924" y="1373170"/>
                  <a:pt x="8540511" y="1356798"/>
                </a:cubicBezTo>
                <a:cubicBezTo>
                  <a:pt x="8531098" y="1340427"/>
                  <a:pt x="8518478" y="1327467"/>
                  <a:pt x="8502653" y="1317917"/>
                </a:cubicBezTo>
                <a:cubicBezTo>
                  <a:pt x="8486827" y="1308367"/>
                  <a:pt x="8469092" y="1301478"/>
                  <a:pt x="8449446" y="1297249"/>
                </a:cubicBezTo>
                <a:cubicBezTo>
                  <a:pt x="8429802" y="1293019"/>
                  <a:pt x="8409747" y="1290905"/>
                  <a:pt x="8389283" y="1290905"/>
                </a:cubicBezTo>
                <a:close/>
                <a:moveTo>
                  <a:pt x="7273407" y="1290905"/>
                </a:moveTo>
                <a:cubicBezTo>
                  <a:pt x="7240119" y="1290905"/>
                  <a:pt x="7210719" y="1295202"/>
                  <a:pt x="7185208" y="1303797"/>
                </a:cubicBezTo>
                <a:cubicBezTo>
                  <a:pt x="7159696" y="1312392"/>
                  <a:pt x="7139846" y="1326717"/>
                  <a:pt x="7125658" y="1346771"/>
                </a:cubicBezTo>
                <a:cubicBezTo>
                  <a:pt x="7111469" y="1366826"/>
                  <a:pt x="7104375" y="1393633"/>
                  <a:pt x="7104375" y="1427194"/>
                </a:cubicBezTo>
                <a:lnTo>
                  <a:pt x="7205876" y="1427194"/>
                </a:lnTo>
                <a:cubicBezTo>
                  <a:pt x="7205876" y="1404547"/>
                  <a:pt x="7212152" y="1388176"/>
                  <a:pt x="7224703" y="1378081"/>
                </a:cubicBezTo>
                <a:cubicBezTo>
                  <a:pt x="7237254" y="1367985"/>
                  <a:pt x="7253489" y="1362938"/>
                  <a:pt x="7273407" y="1362938"/>
                </a:cubicBezTo>
                <a:cubicBezTo>
                  <a:pt x="7290596" y="1362938"/>
                  <a:pt x="7304921" y="1367713"/>
                  <a:pt x="7316381" y="1377262"/>
                </a:cubicBezTo>
                <a:cubicBezTo>
                  <a:pt x="7327841" y="1386812"/>
                  <a:pt x="7333571" y="1404547"/>
                  <a:pt x="7333571" y="1430468"/>
                </a:cubicBezTo>
                <a:lnTo>
                  <a:pt x="7333571" y="1452160"/>
                </a:lnTo>
                <a:cubicBezTo>
                  <a:pt x="7283366" y="1453251"/>
                  <a:pt x="7239368" y="1457140"/>
                  <a:pt x="7201579" y="1463824"/>
                </a:cubicBezTo>
                <a:cubicBezTo>
                  <a:pt x="7163789" y="1470509"/>
                  <a:pt x="7134457" y="1483197"/>
                  <a:pt x="7113584" y="1501887"/>
                </a:cubicBezTo>
                <a:cubicBezTo>
                  <a:pt x="7092711" y="1520578"/>
                  <a:pt x="7082274" y="1548340"/>
                  <a:pt x="7082274" y="1585175"/>
                </a:cubicBezTo>
                <a:cubicBezTo>
                  <a:pt x="7082274" y="1611915"/>
                  <a:pt x="7087936" y="1634084"/>
                  <a:pt x="7099259" y="1651683"/>
                </a:cubicBezTo>
                <a:cubicBezTo>
                  <a:pt x="7110583" y="1669282"/>
                  <a:pt x="7125453" y="1682379"/>
                  <a:pt x="7143871" y="1690973"/>
                </a:cubicBezTo>
                <a:cubicBezTo>
                  <a:pt x="7162288" y="1699568"/>
                  <a:pt x="7182138" y="1703866"/>
                  <a:pt x="7203420" y="1703866"/>
                </a:cubicBezTo>
                <a:cubicBezTo>
                  <a:pt x="7231524" y="1703866"/>
                  <a:pt x="7256353" y="1699295"/>
                  <a:pt x="7277909" y="1690155"/>
                </a:cubicBezTo>
                <a:cubicBezTo>
                  <a:pt x="7299464" y="1681014"/>
                  <a:pt x="7318427" y="1666076"/>
                  <a:pt x="7334798" y="1645339"/>
                </a:cubicBezTo>
                <a:lnTo>
                  <a:pt x="7337663" y="1696499"/>
                </a:lnTo>
                <a:lnTo>
                  <a:pt x="7437118" y="1696499"/>
                </a:lnTo>
                <a:lnTo>
                  <a:pt x="7437118" y="1428422"/>
                </a:lnTo>
                <a:cubicBezTo>
                  <a:pt x="7437118" y="1401683"/>
                  <a:pt x="7433161" y="1379377"/>
                  <a:pt x="7425249" y="1361505"/>
                </a:cubicBezTo>
                <a:cubicBezTo>
                  <a:pt x="7417336" y="1343633"/>
                  <a:pt x="7406013" y="1329513"/>
                  <a:pt x="7391279" y="1319145"/>
                </a:cubicBezTo>
                <a:cubicBezTo>
                  <a:pt x="7376545" y="1308777"/>
                  <a:pt x="7359219" y="1301478"/>
                  <a:pt x="7339300" y="1297249"/>
                </a:cubicBezTo>
                <a:cubicBezTo>
                  <a:pt x="7319382" y="1293019"/>
                  <a:pt x="7297418" y="1290905"/>
                  <a:pt x="7273407" y="1290905"/>
                </a:cubicBezTo>
                <a:close/>
                <a:moveTo>
                  <a:pt x="4749282" y="1290905"/>
                </a:moveTo>
                <a:cubicBezTo>
                  <a:pt x="4709446" y="1290905"/>
                  <a:pt x="4675203" y="1299159"/>
                  <a:pt x="4646553" y="1315666"/>
                </a:cubicBezTo>
                <a:cubicBezTo>
                  <a:pt x="4617904" y="1332174"/>
                  <a:pt x="4596008" y="1355707"/>
                  <a:pt x="4580864" y="1386266"/>
                </a:cubicBezTo>
                <a:cubicBezTo>
                  <a:pt x="4565721" y="1416826"/>
                  <a:pt x="4558149" y="1453251"/>
                  <a:pt x="4558149" y="1495543"/>
                </a:cubicBezTo>
                <a:cubicBezTo>
                  <a:pt x="4558149" y="1539200"/>
                  <a:pt x="4565926" y="1576580"/>
                  <a:pt x="4581478" y="1607685"/>
                </a:cubicBezTo>
                <a:cubicBezTo>
                  <a:pt x="4597031" y="1638791"/>
                  <a:pt x="4619541" y="1662597"/>
                  <a:pt x="4649009" y="1679104"/>
                </a:cubicBezTo>
                <a:cubicBezTo>
                  <a:pt x="4678477" y="1695612"/>
                  <a:pt x="4713948" y="1703866"/>
                  <a:pt x="4755421" y="1703866"/>
                </a:cubicBezTo>
                <a:cubicBezTo>
                  <a:pt x="4790073" y="1703866"/>
                  <a:pt x="4820496" y="1698750"/>
                  <a:pt x="4846690" y="1688518"/>
                </a:cubicBezTo>
                <a:cubicBezTo>
                  <a:pt x="4872883" y="1678286"/>
                  <a:pt x="4893552" y="1662802"/>
                  <a:pt x="4908696" y="1642065"/>
                </a:cubicBezTo>
                <a:cubicBezTo>
                  <a:pt x="4923839" y="1621328"/>
                  <a:pt x="4932092" y="1595407"/>
                  <a:pt x="4933456" y="1564302"/>
                </a:cubicBezTo>
                <a:lnTo>
                  <a:pt x="4826227" y="1564302"/>
                </a:lnTo>
                <a:cubicBezTo>
                  <a:pt x="4825953" y="1584493"/>
                  <a:pt x="4819473" y="1599705"/>
                  <a:pt x="4806785" y="1609937"/>
                </a:cubicBezTo>
                <a:cubicBezTo>
                  <a:pt x="4794098" y="1620168"/>
                  <a:pt x="4776976" y="1625284"/>
                  <a:pt x="4755421" y="1625284"/>
                </a:cubicBezTo>
                <a:cubicBezTo>
                  <a:pt x="4734411" y="1625284"/>
                  <a:pt x="4717495" y="1620305"/>
                  <a:pt x="4704671" y="1610346"/>
                </a:cubicBezTo>
                <a:cubicBezTo>
                  <a:pt x="4691847" y="1600387"/>
                  <a:pt x="4682501" y="1587290"/>
                  <a:pt x="4676635" y="1571055"/>
                </a:cubicBezTo>
                <a:cubicBezTo>
                  <a:pt x="4670769" y="1554821"/>
                  <a:pt x="4667563" y="1537153"/>
                  <a:pt x="4667017" y="1518054"/>
                </a:cubicBezTo>
                <a:lnTo>
                  <a:pt x="4933047" y="1518054"/>
                </a:lnTo>
                <a:cubicBezTo>
                  <a:pt x="4933320" y="1515052"/>
                  <a:pt x="4933593" y="1510755"/>
                  <a:pt x="4933866" y="1505161"/>
                </a:cubicBezTo>
                <a:cubicBezTo>
                  <a:pt x="4934139" y="1499568"/>
                  <a:pt x="4934275" y="1495134"/>
                  <a:pt x="4934275" y="1491860"/>
                </a:cubicBezTo>
                <a:cubicBezTo>
                  <a:pt x="4934275" y="1427467"/>
                  <a:pt x="4917768" y="1377876"/>
                  <a:pt x="4884753" y="1343088"/>
                </a:cubicBezTo>
                <a:cubicBezTo>
                  <a:pt x="4851737" y="1308299"/>
                  <a:pt x="4806581" y="1290905"/>
                  <a:pt x="4749282" y="1290905"/>
                </a:cubicBezTo>
                <a:close/>
                <a:moveTo>
                  <a:pt x="4347744" y="1290496"/>
                </a:moveTo>
                <a:cubicBezTo>
                  <a:pt x="4321004" y="1290496"/>
                  <a:pt x="4297948" y="1296225"/>
                  <a:pt x="4278576" y="1307685"/>
                </a:cubicBezTo>
                <a:cubicBezTo>
                  <a:pt x="4259204" y="1319145"/>
                  <a:pt x="4242423" y="1335925"/>
                  <a:pt x="4228235" y="1358026"/>
                </a:cubicBezTo>
                <a:lnTo>
                  <a:pt x="4227007" y="1297044"/>
                </a:lnTo>
                <a:lnTo>
                  <a:pt x="4120185" y="1297044"/>
                </a:lnTo>
                <a:lnTo>
                  <a:pt x="4120185" y="1843429"/>
                </a:lnTo>
                <a:lnTo>
                  <a:pt x="4224551" y="1843429"/>
                </a:lnTo>
                <a:lnTo>
                  <a:pt x="4224551" y="1642065"/>
                </a:lnTo>
                <a:cubicBezTo>
                  <a:pt x="4239831" y="1662802"/>
                  <a:pt x="4256816" y="1678286"/>
                  <a:pt x="4275506" y="1688518"/>
                </a:cubicBezTo>
                <a:cubicBezTo>
                  <a:pt x="4294196" y="1698750"/>
                  <a:pt x="4316366" y="1703866"/>
                  <a:pt x="4342014" y="1703866"/>
                </a:cubicBezTo>
                <a:cubicBezTo>
                  <a:pt x="4371755" y="1703866"/>
                  <a:pt x="4398494" y="1696499"/>
                  <a:pt x="4422233" y="1681765"/>
                </a:cubicBezTo>
                <a:cubicBezTo>
                  <a:pt x="4445970" y="1667031"/>
                  <a:pt x="4464798" y="1644384"/>
                  <a:pt x="4478712" y="1613825"/>
                </a:cubicBezTo>
                <a:cubicBezTo>
                  <a:pt x="4492628" y="1583265"/>
                  <a:pt x="4499586" y="1544384"/>
                  <a:pt x="4499586" y="1497181"/>
                </a:cubicBezTo>
                <a:cubicBezTo>
                  <a:pt x="4499586" y="1450250"/>
                  <a:pt x="4493105" y="1411573"/>
                  <a:pt x="4480145" y="1381150"/>
                </a:cubicBezTo>
                <a:cubicBezTo>
                  <a:pt x="4467184" y="1350728"/>
                  <a:pt x="4449244" y="1328013"/>
                  <a:pt x="4426325" y="1313006"/>
                </a:cubicBezTo>
                <a:cubicBezTo>
                  <a:pt x="4403406" y="1297999"/>
                  <a:pt x="4377212" y="1290496"/>
                  <a:pt x="4347744" y="1290496"/>
                </a:cubicBezTo>
                <a:close/>
                <a:moveTo>
                  <a:pt x="6783055" y="1238108"/>
                </a:moveTo>
                <a:cubicBezTo>
                  <a:pt x="6751677" y="1238381"/>
                  <a:pt x="6725006" y="1243701"/>
                  <a:pt x="6703042" y="1254070"/>
                </a:cubicBezTo>
                <a:cubicBezTo>
                  <a:pt x="6686568" y="1261846"/>
                  <a:pt x="6673433" y="1274687"/>
                  <a:pt x="6663636" y="1292593"/>
                </a:cubicBezTo>
                <a:lnTo>
                  <a:pt x="6657638" y="1306126"/>
                </a:lnTo>
                <a:lnTo>
                  <a:pt x="6649733" y="1302723"/>
                </a:lnTo>
                <a:cubicBezTo>
                  <a:pt x="6629474" y="1295663"/>
                  <a:pt x="6605838" y="1292133"/>
                  <a:pt x="6578826" y="1292133"/>
                </a:cubicBezTo>
                <a:cubicBezTo>
                  <a:pt x="6543355" y="1292133"/>
                  <a:pt x="6513410" y="1298408"/>
                  <a:pt x="6488989" y="1310959"/>
                </a:cubicBezTo>
                <a:cubicBezTo>
                  <a:pt x="6464569" y="1323511"/>
                  <a:pt x="6446015" y="1340223"/>
                  <a:pt x="6433328" y="1361096"/>
                </a:cubicBezTo>
                <a:cubicBezTo>
                  <a:pt x="6420640" y="1381969"/>
                  <a:pt x="6414296" y="1405366"/>
                  <a:pt x="6414296" y="1431287"/>
                </a:cubicBezTo>
                <a:cubicBezTo>
                  <a:pt x="6414296" y="1455571"/>
                  <a:pt x="6420640" y="1478286"/>
                  <a:pt x="6433328" y="1499432"/>
                </a:cubicBezTo>
                <a:cubicBezTo>
                  <a:pt x="6439672" y="1510005"/>
                  <a:pt x="6447465" y="1519520"/>
                  <a:pt x="6456708" y="1527979"/>
                </a:cubicBezTo>
                <a:lnTo>
                  <a:pt x="6476691" y="1541811"/>
                </a:lnTo>
                <a:lnTo>
                  <a:pt x="6456452" y="1550284"/>
                </a:lnTo>
                <a:cubicBezTo>
                  <a:pt x="6446766" y="1555400"/>
                  <a:pt x="6438717" y="1560891"/>
                  <a:pt x="6432305" y="1566758"/>
                </a:cubicBezTo>
                <a:cubicBezTo>
                  <a:pt x="6419481" y="1578490"/>
                  <a:pt x="6413069" y="1592133"/>
                  <a:pt x="6413069" y="1607685"/>
                </a:cubicBezTo>
                <a:cubicBezTo>
                  <a:pt x="6413069" y="1618600"/>
                  <a:pt x="6417161" y="1629582"/>
                  <a:pt x="6425347" y="1640632"/>
                </a:cubicBezTo>
                <a:cubicBezTo>
                  <a:pt x="6429440" y="1646158"/>
                  <a:pt x="6434743" y="1651325"/>
                  <a:pt x="6441257" y="1656134"/>
                </a:cubicBezTo>
                <a:lnTo>
                  <a:pt x="6462596" y="1668428"/>
                </a:lnTo>
                <a:lnTo>
                  <a:pt x="6448944" y="1674231"/>
                </a:lnTo>
                <a:cubicBezTo>
                  <a:pt x="6441978" y="1677855"/>
                  <a:pt x="6435818" y="1681799"/>
                  <a:pt x="6430463" y="1686062"/>
                </a:cubicBezTo>
                <a:cubicBezTo>
                  <a:pt x="6409044" y="1703115"/>
                  <a:pt x="6398335" y="1722965"/>
                  <a:pt x="6398335" y="1745612"/>
                </a:cubicBezTo>
                <a:cubicBezTo>
                  <a:pt x="6398335" y="1764166"/>
                  <a:pt x="6404201" y="1781424"/>
                  <a:pt x="6415933" y="1797386"/>
                </a:cubicBezTo>
                <a:cubicBezTo>
                  <a:pt x="6427666" y="1813347"/>
                  <a:pt x="6447175" y="1826240"/>
                  <a:pt x="6474460" y="1836062"/>
                </a:cubicBezTo>
                <a:cubicBezTo>
                  <a:pt x="6501745" y="1845885"/>
                  <a:pt x="6538444" y="1850796"/>
                  <a:pt x="6584556" y="1850796"/>
                </a:cubicBezTo>
                <a:cubicBezTo>
                  <a:pt x="6648676" y="1850796"/>
                  <a:pt x="6697789" y="1839064"/>
                  <a:pt x="6731896" y="1815598"/>
                </a:cubicBezTo>
                <a:cubicBezTo>
                  <a:pt x="6766002" y="1792133"/>
                  <a:pt x="6783055" y="1761301"/>
                  <a:pt x="6783055" y="1723102"/>
                </a:cubicBezTo>
                <a:cubicBezTo>
                  <a:pt x="6783055" y="1685448"/>
                  <a:pt x="6768458" y="1657481"/>
                  <a:pt x="6739263" y="1639200"/>
                </a:cubicBezTo>
                <a:cubicBezTo>
                  <a:pt x="6710068" y="1620919"/>
                  <a:pt x="6663546" y="1611778"/>
                  <a:pt x="6599699" y="1611778"/>
                </a:cubicBezTo>
                <a:lnTo>
                  <a:pt x="6591513" y="1611778"/>
                </a:lnTo>
                <a:cubicBezTo>
                  <a:pt x="6566684" y="1611505"/>
                  <a:pt x="6547311" y="1610550"/>
                  <a:pt x="6533396" y="1608913"/>
                </a:cubicBezTo>
                <a:cubicBezTo>
                  <a:pt x="6519481" y="1607276"/>
                  <a:pt x="6509795" y="1604752"/>
                  <a:pt x="6504337" y="1601342"/>
                </a:cubicBezTo>
                <a:cubicBezTo>
                  <a:pt x="6498880" y="1597931"/>
                  <a:pt x="6496152" y="1593634"/>
                  <a:pt x="6496152" y="1588449"/>
                </a:cubicBezTo>
                <a:cubicBezTo>
                  <a:pt x="6496152" y="1581901"/>
                  <a:pt x="6500927" y="1575830"/>
                  <a:pt x="6510477" y="1570237"/>
                </a:cubicBezTo>
                <a:lnTo>
                  <a:pt x="6527673" y="1564027"/>
                </a:lnTo>
                <a:lnTo>
                  <a:pt x="6529201" y="1564456"/>
                </a:lnTo>
                <a:cubicBezTo>
                  <a:pt x="6544003" y="1567627"/>
                  <a:pt x="6560135" y="1569213"/>
                  <a:pt x="6577598" y="1569213"/>
                </a:cubicBezTo>
                <a:cubicBezTo>
                  <a:pt x="6614160" y="1569213"/>
                  <a:pt x="6644583" y="1562938"/>
                  <a:pt x="6668867" y="1550387"/>
                </a:cubicBezTo>
                <a:cubicBezTo>
                  <a:pt x="6693151" y="1537835"/>
                  <a:pt x="6711432" y="1521055"/>
                  <a:pt x="6723710" y="1500046"/>
                </a:cubicBezTo>
                <a:cubicBezTo>
                  <a:pt x="6735988" y="1479036"/>
                  <a:pt x="6742127" y="1456116"/>
                  <a:pt x="6742127" y="1431287"/>
                </a:cubicBezTo>
                <a:cubicBezTo>
                  <a:pt x="6742127" y="1405366"/>
                  <a:pt x="6735920" y="1381969"/>
                  <a:pt x="6723505" y="1361096"/>
                </a:cubicBezTo>
                <a:lnTo>
                  <a:pt x="6701645" y="1334269"/>
                </a:lnTo>
                <a:lnTo>
                  <a:pt x="6702530" y="1333418"/>
                </a:lnTo>
                <a:cubicBezTo>
                  <a:pt x="6709010" y="1328473"/>
                  <a:pt x="6716616" y="1325011"/>
                  <a:pt x="6725347" y="1323033"/>
                </a:cubicBezTo>
                <a:cubicBezTo>
                  <a:pt x="6742810" y="1319077"/>
                  <a:pt x="6762046" y="1317099"/>
                  <a:pt x="6783055" y="1317099"/>
                </a:cubicBezTo>
                <a:close/>
                <a:moveTo>
                  <a:pt x="5459192" y="1202910"/>
                </a:moveTo>
                <a:lnTo>
                  <a:pt x="5459192" y="1297044"/>
                </a:lnTo>
                <a:lnTo>
                  <a:pt x="5392889" y="1297044"/>
                </a:lnTo>
                <a:lnTo>
                  <a:pt x="5392889" y="1380537"/>
                </a:lnTo>
                <a:lnTo>
                  <a:pt x="5459192" y="1380537"/>
                </a:lnTo>
                <a:lnTo>
                  <a:pt x="5459192" y="1557344"/>
                </a:lnTo>
                <a:cubicBezTo>
                  <a:pt x="5459192" y="1590087"/>
                  <a:pt x="5463558" y="1616621"/>
                  <a:pt x="5472289" y="1636949"/>
                </a:cubicBezTo>
                <a:cubicBezTo>
                  <a:pt x="5481021" y="1657276"/>
                  <a:pt x="5496504" y="1672283"/>
                  <a:pt x="5518742" y="1681969"/>
                </a:cubicBezTo>
                <a:cubicBezTo>
                  <a:pt x="5540979" y="1691656"/>
                  <a:pt x="5572289" y="1696499"/>
                  <a:pt x="5612671" y="1696499"/>
                </a:cubicBezTo>
                <a:lnTo>
                  <a:pt x="5654827" y="1696499"/>
                </a:lnTo>
                <a:lnTo>
                  <a:pt x="5654827" y="1611778"/>
                </a:lnTo>
                <a:lnTo>
                  <a:pt x="5615945" y="1611778"/>
                </a:lnTo>
                <a:cubicBezTo>
                  <a:pt x="5595208" y="1611778"/>
                  <a:pt x="5581907" y="1606867"/>
                  <a:pt x="5576041" y="1597044"/>
                </a:cubicBezTo>
                <a:cubicBezTo>
                  <a:pt x="5570175" y="1587222"/>
                  <a:pt x="5567241" y="1571806"/>
                  <a:pt x="5567241" y="1550796"/>
                </a:cubicBezTo>
                <a:lnTo>
                  <a:pt x="5567241" y="1380537"/>
                </a:lnTo>
                <a:lnTo>
                  <a:pt x="5655236" y="1380537"/>
                </a:lnTo>
                <a:lnTo>
                  <a:pt x="5655236" y="1297044"/>
                </a:lnTo>
                <a:lnTo>
                  <a:pt x="5567241" y="1297044"/>
                </a:lnTo>
                <a:lnTo>
                  <a:pt x="5567241" y="1202910"/>
                </a:lnTo>
                <a:close/>
                <a:moveTo>
                  <a:pt x="3833022" y="1138654"/>
                </a:moveTo>
                <a:cubicBezTo>
                  <a:pt x="3793731" y="1138654"/>
                  <a:pt x="3758806" y="1143974"/>
                  <a:pt x="3728247" y="1154615"/>
                </a:cubicBezTo>
                <a:cubicBezTo>
                  <a:pt x="3697687" y="1165257"/>
                  <a:pt x="3673745" y="1181832"/>
                  <a:pt x="3656418" y="1204343"/>
                </a:cubicBezTo>
                <a:cubicBezTo>
                  <a:pt x="3639092" y="1226853"/>
                  <a:pt x="3630429" y="1255980"/>
                  <a:pt x="3630429" y="1291723"/>
                </a:cubicBezTo>
                <a:cubicBezTo>
                  <a:pt x="3630429" y="1325011"/>
                  <a:pt x="3638001" y="1352024"/>
                  <a:pt x="3653144" y="1372760"/>
                </a:cubicBezTo>
                <a:cubicBezTo>
                  <a:pt x="3668288" y="1393497"/>
                  <a:pt x="3689706" y="1410414"/>
                  <a:pt x="3717401" y="1423511"/>
                </a:cubicBezTo>
                <a:cubicBezTo>
                  <a:pt x="3745095" y="1436608"/>
                  <a:pt x="3777906" y="1448613"/>
                  <a:pt x="3815832" y="1459527"/>
                </a:cubicBezTo>
                <a:cubicBezTo>
                  <a:pt x="3848574" y="1468531"/>
                  <a:pt x="3873949" y="1476921"/>
                  <a:pt x="3891958" y="1484698"/>
                </a:cubicBezTo>
                <a:cubicBezTo>
                  <a:pt x="3909966" y="1492474"/>
                  <a:pt x="3922449" y="1501137"/>
                  <a:pt x="3929406" y="1510687"/>
                </a:cubicBezTo>
                <a:cubicBezTo>
                  <a:pt x="3936364" y="1520237"/>
                  <a:pt x="3939843" y="1532242"/>
                  <a:pt x="3939843" y="1546703"/>
                </a:cubicBezTo>
                <a:cubicBezTo>
                  <a:pt x="3939843" y="1561710"/>
                  <a:pt x="3935682" y="1573988"/>
                  <a:pt x="3927360" y="1583538"/>
                </a:cubicBezTo>
                <a:cubicBezTo>
                  <a:pt x="3919038" y="1593088"/>
                  <a:pt x="3907510" y="1600182"/>
                  <a:pt x="3892776" y="1604821"/>
                </a:cubicBezTo>
                <a:cubicBezTo>
                  <a:pt x="3878042" y="1609459"/>
                  <a:pt x="3860989" y="1611778"/>
                  <a:pt x="3841616" y="1611778"/>
                </a:cubicBezTo>
                <a:cubicBezTo>
                  <a:pt x="3821425" y="1611778"/>
                  <a:pt x="3803485" y="1609186"/>
                  <a:pt x="3787797" y="1604002"/>
                </a:cubicBezTo>
                <a:cubicBezTo>
                  <a:pt x="3772108" y="1598818"/>
                  <a:pt x="3759693" y="1590155"/>
                  <a:pt x="3750552" y="1578013"/>
                </a:cubicBezTo>
                <a:cubicBezTo>
                  <a:pt x="3741412" y="1565871"/>
                  <a:pt x="3736296" y="1549159"/>
                  <a:pt x="3735204" y="1527876"/>
                </a:cubicBezTo>
                <a:lnTo>
                  <a:pt x="3617742" y="1527876"/>
                </a:lnTo>
                <a:cubicBezTo>
                  <a:pt x="3617742" y="1569623"/>
                  <a:pt x="3627564" y="1603456"/>
                  <a:pt x="3647210" y="1629377"/>
                </a:cubicBezTo>
                <a:cubicBezTo>
                  <a:pt x="3666855" y="1655298"/>
                  <a:pt x="3693526" y="1674193"/>
                  <a:pt x="3727223" y="1686062"/>
                </a:cubicBezTo>
                <a:cubicBezTo>
                  <a:pt x="3760921" y="1697931"/>
                  <a:pt x="3798370" y="1703866"/>
                  <a:pt x="3839570" y="1703866"/>
                </a:cubicBezTo>
                <a:cubicBezTo>
                  <a:pt x="3881044" y="1703866"/>
                  <a:pt x="3918151" y="1698272"/>
                  <a:pt x="3950893" y="1687085"/>
                </a:cubicBezTo>
                <a:cubicBezTo>
                  <a:pt x="3983636" y="1675898"/>
                  <a:pt x="4009625" y="1658299"/>
                  <a:pt x="4028861" y="1634289"/>
                </a:cubicBezTo>
                <a:cubicBezTo>
                  <a:pt x="4048097" y="1610278"/>
                  <a:pt x="4057715" y="1578763"/>
                  <a:pt x="4057715" y="1539745"/>
                </a:cubicBezTo>
                <a:cubicBezTo>
                  <a:pt x="4057715" y="1504820"/>
                  <a:pt x="4051303" y="1476649"/>
                  <a:pt x="4038479" y="1455230"/>
                </a:cubicBezTo>
                <a:cubicBezTo>
                  <a:pt x="4025655" y="1433811"/>
                  <a:pt x="4005941" y="1416348"/>
                  <a:pt x="3979338" y="1402842"/>
                </a:cubicBezTo>
                <a:cubicBezTo>
                  <a:pt x="3952735" y="1389336"/>
                  <a:pt x="3918561" y="1376444"/>
                  <a:pt x="3876814" y="1364165"/>
                </a:cubicBezTo>
                <a:cubicBezTo>
                  <a:pt x="3841616" y="1354070"/>
                  <a:pt x="3814741" y="1345066"/>
                  <a:pt x="3796187" y="1337153"/>
                </a:cubicBezTo>
                <a:cubicBezTo>
                  <a:pt x="3777633" y="1329240"/>
                  <a:pt x="3764945" y="1321123"/>
                  <a:pt x="3758124" y="1312801"/>
                </a:cubicBezTo>
                <a:cubicBezTo>
                  <a:pt x="3751303" y="1304479"/>
                  <a:pt x="3747892" y="1294861"/>
                  <a:pt x="3747892" y="1283947"/>
                </a:cubicBezTo>
                <a:cubicBezTo>
                  <a:pt x="3747892" y="1264848"/>
                  <a:pt x="3756009" y="1250727"/>
                  <a:pt x="3772244" y="1241587"/>
                </a:cubicBezTo>
                <a:cubicBezTo>
                  <a:pt x="3788479" y="1232446"/>
                  <a:pt x="3808738" y="1227876"/>
                  <a:pt x="3833022" y="1227876"/>
                </a:cubicBezTo>
                <a:cubicBezTo>
                  <a:pt x="3857851" y="1227876"/>
                  <a:pt x="3879134" y="1233674"/>
                  <a:pt x="3896869" y="1245270"/>
                </a:cubicBezTo>
                <a:cubicBezTo>
                  <a:pt x="3914604" y="1256867"/>
                  <a:pt x="3923336" y="1274397"/>
                  <a:pt x="3923063" y="1297863"/>
                </a:cubicBezTo>
                <a:lnTo>
                  <a:pt x="4040934" y="1297863"/>
                </a:lnTo>
                <a:cubicBezTo>
                  <a:pt x="4040934" y="1261573"/>
                  <a:pt x="4031521" y="1231696"/>
                  <a:pt x="4012694" y="1208231"/>
                </a:cubicBezTo>
                <a:cubicBezTo>
                  <a:pt x="3993868" y="1184766"/>
                  <a:pt x="3968765" y="1167303"/>
                  <a:pt x="3937387" y="1155843"/>
                </a:cubicBezTo>
                <a:cubicBezTo>
                  <a:pt x="3906009" y="1144383"/>
                  <a:pt x="3871221" y="1138654"/>
                  <a:pt x="3833022" y="1138654"/>
                </a:cubicBezTo>
                <a:close/>
                <a:moveTo>
                  <a:pt x="0" y="0"/>
                </a:moveTo>
                <a:lnTo>
                  <a:pt x="12192004" y="0"/>
                </a:lnTo>
                <a:lnTo>
                  <a:pt x="12192004" y="2951545"/>
                </a:lnTo>
                <a:lnTo>
                  <a:pt x="0" y="2951545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68000">
                <a:srgbClr val="000000"/>
              </a:gs>
              <a:gs pos="41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2471692506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07" b="57418"/>
          <a:stretch/>
        </p:blipFill>
        <p:spPr>
          <a:xfrm>
            <a:off x="-137160" y="0"/>
            <a:ext cx="12329160" cy="6935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28B3A-9C90-694D-0E45-DCAD0C90F7D2}"/>
              </a:ext>
            </a:extLst>
          </p:cNvPr>
          <p:cNvSpPr txBox="1">
            <a:spLocks/>
          </p:cNvSpPr>
          <p:nvPr/>
        </p:nvSpPr>
        <p:spPr>
          <a:xfrm>
            <a:off x="-4" y="1953227"/>
            <a:ext cx="12192004" cy="2951545"/>
          </a:xfrm>
          <a:custGeom>
            <a:avLst/>
            <a:gdLst/>
            <a:ahLst/>
            <a:cxnLst/>
            <a:rect l="l" t="t" r="r" b="b"/>
            <a:pathLst>
              <a:path w="12192004" h="2951545">
                <a:moveTo>
                  <a:pt x="8624214" y="2123199"/>
                </a:moveTo>
                <a:lnTo>
                  <a:pt x="8690926" y="2123608"/>
                </a:lnTo>
                <a:cubicBezTo>
                  <a:pt x="8709480" y="2123608"/>
                  <a:pt x="8724146" y="2125245"/>
                  <a:pt x="8734924" y="2128519"/>
                </a:cubicBezTo>
                <a:cubicBezTo>
                  <a:pt x="8745702" y="2131794"/>
                  <a:pt x="8753546" y="2136364"/>
                  <a:pt x="8758457" y="2142230"/>
                </a:cubicBezTo>
                <a:cubicBezTo>
                  <a:pt x="8763368" y="2148096"/>
                  <a:pt x="8765824" y="2155395"/>
                  <a:pt x="8765824" y="2164126"/>
                </a:cubicBezTo>
                <a:cubicBezTo>
                  <a:pt x="8765824" y="2177769"/>
                  <a:pt x="8758662" y="2189365"/>
                  <a:pt x="8744337" y="2198915"/>
                </a:cubicBezTo>
                <a:cubicBezTo>
                  <a:pt x="8730012" y="2208465"/>
                  <a:pt x="8705933" y="2213240"/>
                  <a:pt x="8672100" y="2213240"/>
                </a:cubicBezTo>
                <a:cubicBezTo>
                  <a:pt x="8642359" y="2213240"/>
                  <a:pt x="8621008" y="2208328"/>
                  <a:pt x="8608048" y="2198506"/>
                </a:cubicBezTo>
                <a:cubicBezTo>
                  <a:pt x="8595088" y="2188683"/>
                  <a:pt x="8588607" y="2178042"/>
                  <a:pt x="8588607" y="2166582"/>
                </a:cubicBezTo>
                <a:cubicBezTo>
                  <a:pt x="8588607" y="2156759"/>
                  <a:pt x="8591812" y="2148096"/>
                  <a:pt x="8598225" y="2140593"/>
                </a:cubicBezTo>
                <a:cubicBezTo>
                  <a:pt x="8604637" y="2133089"/>
                  <a:pt x="8613300" y="2127291"/>
                  <a:pt x="8624214" y="2123199"/>
                </a:cubicBezTo>
                <a:close/>
                <a:moveTo>
                  <a:pt x="9421524" y="1942298"/>
                </a:moveTo>
                <a:lnTo>
                  <a:pt x="9421524" y="2007373"/>
                </a:lnTo>
                <a:cubicBezTo>
                  <a:pt x="9411428" y="2021561"/>
                  <a:pt x="9398263" y="2033772"/>
                  <a:pt x="9382028" y="2044004"/>
                </a:cubicBezTo>
                <a:cubicBezTo>
                  <a:pt x="9365794" y="2054235"/>
                  <a:pt x="9348263" y="2059351"/>
                  <a:pt x="9329436" y="2059351"/>
                </a:cubicBezTo>
                <a:cubicBezTo>
                  <a:pt x="9314156" y="2059351"/>
                  <a:pt x="9302014" y="2055259"/>
                  <a:pt x="9293010" y="2047073"/>
                </a:cubicBezTo>
                <a:cubicBezTo>
                  <a:pt x="9284006" y="2038888"/>
                  <a:pt x="9279504" y="2026473"/>
                  <a:pt x="9279504" y="2009829"/>
                </a:cubicBezTo>
                <a:cubicBezTo>
                  <a:pt x="9279504" y="1986091"/>
                  <a:pt x="9290009" y="1968969"/>
                  <a:pt x="9311019" y="1958465"/>
                </a:cubicBezTo>
                <a:cubicBezTo>
                  <a:pt x="9332028" y="1947960"/>
                  <a:pt x="9368863" y="1942571"/>
                  <a:pt x="9421524" y="1942298"/>
                </a:cubicBezTo>
                <a:close/>
                <a:moveTo>
                  <a:pt x="2830224" y="1942298"/>
                </a:moveTo>
                <a:lnTo>
                  <a:pt x="2830224" y="2007373"/>
                </a:lnTo>
                <a:cubicBezTo>
                  <a:pt x="2820129" y="2021561"/>
                  <a:pt x="2806964" y="2033772"/>
                  <a:pt x="2790729" y="2044004"/>
                </a:cubicBezTo>
                <a:cubicBezTo>
                  <a:pt x="2774494" y="2054235"/>
                  <a:pt x="2756964" y="2059351"/>
                  <a:pt x="2738137" y="2059351"/>
                </a:cubicBezTo>
                <a:cubicBezTo>
                  <a:pt x="2722857" y="2059351"/>
                  <a:pt x="2710715" y="2055259"/>
                  <a:pt x="2701711" y="2047073"/>
                </a:cubicBezTo>
                <a:cubicBezTo>
                  <a:pt x="2692707" y="2038888"/>
                  <a:pt x="2688205" y="2026473"/>
                  <a:pt x="2688205" y="2009829"/>
                </a:cubicBezTo>
                <a:cubicBezTo>
                  <a:pt x="2688205" y="1986091"/>
                  <a:pt x="2698709" y="1968969"/>
                  <a:pt x="2719719" y="1958465"/>
                </a:cubicBezTo>
                <a:cubicBezTo>
                  <a:pt x="2740729" y="1947960"/>
                  <a:pt x="2777564" y="1942571"/>
                  <a:pt x="2830224" y="1942298"/>
                </a:cubicBezTo>
                <a:close/>
                <a:moveTo>
                  <a:pt x="8250619" y="1806009"/>
                </a:moveTo>
                <a:cubicBezTo>
                  <a:pt x="8272174" y="1806009"/>
                  <a:pt x="8289091" y="1811602"/>
                  <a:pt x="8301369" y="1822789"/>
                </a:cubicBezTo>
                <a:cubicBezTo>
                  <a:pt x="8313647" y="1833976"/>
                  <a:pt x="8322379" y="1848778"/>
                  <a:pt x="8327563" y="1867196"/>
                </a:cubicBezTo>
                <a:cubicBezTo>
                  <a:pt x="8332747" y="1885613"/>
                  <a:pt x="8335339" y="1906145"/>
                  <a:pt x="8335339" y="1928792"/>
                </a:cubicBezTo>
                <a:cubicBezTo>
                  <a:pt x="8335339" y="1951439"/>
                  <a:pt x="8332747" y="1971971"/>
                  <a:pt x="8327563" y="1990388"/>
                </a:cubicBezTo>
                <a:cubicBezTo>
                  <a:pt x="8322379" y="2008806"/>
                  <a:pt x="8313647" y="2023540"/>
                  <a:pt x="8301369" y="2034590"/>
                </a:cubicBezTo>
                <a:cubicBezTo>
                  <a:pt x="8289091" y="2045641"/>
                  <a:pt x="8272174" y="2051166"/>
                  <a:pt x="8250619" y="2051166"/>
                </a:cubicBezTo>
                <a:cubicBezTo>
                  <a:pt x="8230155" y="2051166"/>
                  <a:pt x="8213784" y="2045641"/>
                  <a:pt x="8201505" y="2034590"/>
                </a:cubicBezTo>
                <a:cubicBezTo>
                  <a:pt x="8189227" y="2023540"/>
                  <a:pt x="8180564" y="2008806"/>
                  <a:pt x="8175516" y="1990388"/>
                </a:cubicBezTo>
                <a:cubicBezTo>
                  <a:pt x="8170468" y="1971971"/>
                  <a:pt x="8167945" y="1951439"/>
                  <a:pt x="8167945" y="1928792"/>
                </a:cubicBezTo>
                <a:cubicBezTo>
                  <a:pt x="8167945" y="1906145"/>
                  <a:pt x="8170468" y="1885613"/>
                  <a:pt x="8175516" y="1867196"/>
                </a:cubicBezTo>
                <a:cubicBezTo>
                  <a:pt x="8180564" y="1848778"/>
                  <a:pt x="8189227" y="1833976"/>
                  <a:pt x="8201505" y="1822789"/>
                </a:cubicBezTo>
                <a:cubicBezTo>
                  <a:pt x="8213784" y="1811602"/>
                  <a:pt x="8230155" y="1806009"/>
                  <a:pt x="8250619" y="1806009"/>
                </a:cubicBezTo>
                <a:close/>
                <a:moveTo>
                  <a:pt x="4316793" y="1806009"/>
                </a:moveTo>
                <a:cubicBezTo>
                  <a:pt x="4338350" y="1806009"/>
                  <a:pt x="4355266" y="1811602"/>
                  <a:pt x="4367544" y="1822789"/>
                </a:cubicBezTo>
                <a:cubicBezTo>
                  <a:pt x="4379822" y="1833976"/>
                  <a:pt x="4388553" y="1848778"/>
                  <a:pt x="4393738" y="1867196"/>
                </a:cubicBezTo>
                <a:cubicBezTo>
                  <a:pt x="4398922" y="1885613"/>
                  <a:pt x="4401514" y="1906145"/>
                  <a:pt x="4401514" y="1928792"/>
                </a:cubicBezTo>
                <a:cubicBezTo>
                  <a:pt x="4401514" y="1951439"/>
                  <a:pt x="4398922" y="1971971"/>
                  <a:pt x="4393738" y="1990388"/>
                </a:cubicBezTo>
                <a:cubicBezTo>
                  <a:pt x="4388553" y="2008806"/>
                  <a:pt x="4379822" y="2023540"/>
                  <a:pt x="4367544" y="2034590"/>
                </a:cubicBezTo>
                <a:cubicBezTo>
                  <a:pt x="4355266" y="2045641"/>
                  <a:pt x="4338350" y="2051166"/>
                  <a:pt x="4316793" y="2051166"/>
                </a:cubicBezTo>
                <a:cubicBezTo>
                  <a:pt x="4296329" y="2051166"/>
                  <a:pt x="4279958" y="2045641"/>
                  <a:pt x="4267680" y="2034590"/>
                </a:cubicBezTo>
                <a:cubicBezTo>
                  <a:pt x="4255402" y="2023540"/>
                  <a:pt x="4246739" y="2008806"/>
                  <a:pt x="4241692" y="1990388"/>
                </a:cubicBezTo>
                <a:cubicBezTo>
                  <a:pt x="4236644" y="1971971"/>
                  <a:pt x="4234119" y="1951439"/>
                  <a:pt x="4234119" y="1928792"/>
                </a:cubicBezTo>
                <a:cubicBezTo>
                  <a:pt x="4234119" y="1906145"/>
                  <a:pt x="4236644" y="1885613"/>
                  <a:pt x="4241692" y="1867196"/>
                </a:cubicBezTo>
                <a:cubicBezTo>
                  <a:pt x="4246739" y="1848778"/>
                  <a:pt x="4255402" y="1833976"/>
                  <a:pt x="4267680" y="1822789"/>
                </a:cubicBezTo>
                <a:cubicBezTo>
                  <a:pt x="4279958" y="1811602"/>
                  <a:pt x="4296329" y="1806009"/>
                  <a:pt x="4316793" y="1806009"/>
                </a:cubicBezTo>
                <a:close/>
                <a:moveTo>
                  <a:pt x="6406229" y="1803553"/>
                </a:moveTo>
                <a:cubicBezTo>
                  <a:pt x="6429967" y="1803553"/>
                  <a:pt x="6447839" y="1813921"/>
                  <a:pt x="6459844" y="1834658"/>
                </a:cubicBezTo>
                <a:cubicBezTo>
                  <a:pt x="6471849" y="1855395"/>
                  <a:pt x="6477852" y="1886227"/>
                  <a:pt x="6477852" y="1927155"/>
                </a:cubicBezTo>
                <a:cubicBezTo>
                  <a:pt x="6477852" y="1968083"/>
                  <a:pt x="6472122" y="1998983"/>
                  <a:pt x="6460663" y="2019856"/>
                </a:cubicBezTo>
                <a:cubicBezTo>
                  <a:pt x="6449203" y="2040729"/>
                  <a:pt x="6430649" y="2051166"/>
                  <a:pt x="6405001" y="2051166"/>
                </a:cubicBezTo>
                <a:cubicBezTo>
                  <a:pt x="6383991" y="2051166"/>
                  <a:pt x="6366119" y="2044890"/>
                  <a:pt x="6351385" y="2032339"/>
                </a:cubicBezTo>
                <a:cubicBezTo>
                  <a:pt x="6336652" y="2019788"/>
                  <a:pt x="6325601" y="2004781"/>
                  <a:pt x="6318234" y="1987319"/>
                </a:cubicBezTo>
                <a:lnTo>
                  <a:pt x="6318234" y="1868628"/>
                </a:lnTo>
                <a:cubicBezTo>
                  <a:pt x="6325328" y="1852803"/>
                  <a:pt x="6336038" y="1838001"/>
                  <a:pt x="6350362" y="1824222"/>
                </a:cubicBezTo>
                <a:cubicBezTo>
                  <a:pt x="6364687" y="1810443"/>
                  <a:pt x="6383309" y="1803553"/>
                  <a:pt x="6406229" y="1803553"/>
                </a:cubicBezTo>
                <a:close/>
                <a:moveTo>
                  <a:pt x="6838054" y="1796595"/>
                </a:moveTo>
                <a:cubicBezTo>
                  <a:pt x="6860973" y="1796595"/>
                  <a:pt x="6879459" y="1803485"/>
                  <a:pt x="6893511" y="1817264"/>
                </a:cubicBezTo>
                <a:cubicBezTo>
                  <a:pt x="6907562" y="1831043"/>
                  <a:pt x="6914998" y="1851848"/>
                  <a:pt x="6915816" y="1879679"/>
                </a:cubicBezTo>
                <a:lnTo>
                  <a:pt x="6757017" y="1879679"/>
                </a:lnTo>
                <a:cubicBezTo>
                  <a:pt x="6759199" y="1852394"/>
                  <a:pt x="6767521" y="1831725"/>
                  <a:pt x="6781983" y="1817673"/>
                </a:cubicBezTo>
                <a:cubicBezTo>
                  <a:pt x="6796443" y="1803621"/>
                  <a:pt x="6815134" y="1796595"/>
                  <a:pt x="6838054" y="1796595"/>
                </a:cubicBezTo>
                <a:close/>
                <a:moveTo>
                  <a:pt x="8668826" y="1787182"/>
                </a:moveTo>
                <a:cubicBezTo>
                  <a:pt x="8687380" y="1787182"/>
                  <a:pt x="8702250" y="1793321"/>
                  <a:pt x="8713436" y="1805599"/>
                </a:cubicBezTo>
                <a:cubicBezTo>
                  <a:pt x="8724624" y="1817878"/>
                  <a:pt x="8730217" y="1836568"/>
                  <a:pt x="8730217" y="1861670"/>
                </a:cubicBezTo>
                <a:cubicBezTo>
                  <a:pt x="8730217" y="1885409"/>
                  <a:pt x="8724487" y="1903485"/>
                  <a:pt x="8713028" y="1915900"/>
                </a:cubicBezTo>
                <a:cubicBezTo>
                  <a:pt x="8701568" y="1928314"/>
                  <a:pt x="8686561" y="1934522"/>
                  <a:pt x="8668007" y="1934522"/>
                </a:cubicBezTo>
                <a:cubicBezTo>
                  <a:pt x="8649726" y="1934522"/>
                  <a:pt x="8634583" y="1928383"/>
                  <a:pt x="8622577" y="1916104"/>
                </a:cubicBezTo>
                <a:cubicBezTo>
                  <a:pt x="8610572" y="1903826"/>
                  <a:pt x="8604569" y="1885681"/>
                  <a:pt x="8604569" y="1861670"/>
                </a:cubicBezTo>
                <a:cubicBezTo>
                  <a:pt x="8604569" y="1837387"/>
                  <a:pt x="8610435" y="1818901"/>
                  <a:pt x="8622168" y="1806213"/>
                </a:cubicBezTo>
                <a:cubicBezTo>
                  <a:pt x="8633900" y="1793526"/>
                  <a:pt x="8649453" y="1787182"/>
                  <a:pt x="8668826" y="1787182"/>
                </a:cubicBezTo>
                <a:close/>
                <a:moveTo>
                  <a:pt x="9856697" y="1722516"/>
                </a:moveTo>
                <a:cubicBezTo>
                  <a:pt x="9825047" y="1722516"/>
                  <a:pt x="9798444" y="1728996"/>
                  <a:pt x="9776888" y="1741957"/>
                </a:cubicBezTo>
                <a:cubicBezTo>
                  <a:pt x="9755333" y="1754917"/>
                  <a:pt x="9738280" y="1769992"/>
                  <a:pt x="9725728" y="1787182"/>
                </a:cubicBezTo>
                <a:lnTo>
                  <a:pt x="9724092" y="1727427"/>
                </a:lnTo>
                <a:lnTo>
                  <a:pt x="9619316" y="1727427"/>
                </a:lnTo>
                <a:lnTo>
                  <a:pt x="9619316" y="2126882"/>
                </a:lnTo>
                <a:lnTo>
                  <a:pt x="9727366" y="2126882"/>
                </a:lnTo>
                <a:lnTo>
                  <a:pt x="9727366" y="1860443"/>
                </a:lnTo>
                <a:cubicBezTo>
                  <a:pt x="9739098" y="1846254"/>
                  <a:pt x="9752604" y="1834181"/>
                  <a:pt x="9767884" y="1824222"/>
                </a:cubicBezTo>
                <a:cubicBezTo>
                  <a:pt x="9783164" y="1814263"/>
                  <a:pt x="9800354" y="1809283"/>
                  <a:pt x="9819453" y="1809283"/>
                </a:cubicBezTo>
                <a:cubicBezTo>
                  <a:pt x="9832550" y="1809283"/>
                  <a:pt x="9843055" y="1812216"/>
                  <a:pt x="9850968" y="1818082"/>
                </a:cubicBezTo>
                <a:cubicBezTo>
                  <a:pt x="9858880" y="1823949"/>
                  <a:pt x="9864474" y="1832271"/>
                  <a:pt x="9867748" y="1843048"/>
                </a:cubicBezTo>
                <a:cubicBezTo>
                  <a:pt x="9871022" y="1853826"/>
                  <a:pt x="9872659" y="1866309"/>
                  <a:pt x="9872659" y="1880497"/>
                </a:cubicBezTo>
                <a:lnTo>
                  <a:pt x="9872659" y="2126882"/>
                </a:lnTo>
                <a:lnTo>
                  <a:pt x="9980708" y="2126882"/>
                </a:lnTo>
                <a:lnTo>
                  <a:pt x="9980708" y="1866991"/>
                </a:lnTo>
                <a:lnTo>
                  <a:pt x="9980092" y="1856981"/>
                </a:lnTo>
                <a:lnTo>
                  <a:pt x="9997796" y="1839467"/>
                </a:lnTo>
                <a:cubicBezTo>
                  <a:pt x="10004685" y="1833669"/>
                  <a:pt x="10012086" y="1828383"/>
                  <a:pt x="10019999" y="1823608"/>
                </a:cubicBezTo>
                <a:cubicBezTo>
                  <a:pt x="10035824" y="1814058"/>
                  <a:pt x="10053150" y="1809283"/>
                  <a:pt x="10071977" y="1809283"/>
                </a:cubicBezTo>
                <a:cubicBezTo>
                  <a:pt x="10085074" y="1809283"/>
                  <a:pt x="10095579" y="1812216"/>
                  <a:pt x="10103492" y="1818082"/>
                </a:cubicBezTo>
                <a:cubicBezTo>
                  <a:pt x="10111404" y="1823949"/>
                  <a:pt x="10117066" y="1832271"/>
                  <a:pt x="10120476" y="1843048"/>
                </a:cubicBezTo>
                <a:cubicBezTo>
                  <a:pt x="10123887" y="1853826"/>
                  <a:pt x="10125592" y="1866309"/>
                  <a:pt x="10125592" y="1880497"/>
                </a:cubicBezTo>
                <a:lnTo>
                  <a:pt x="10125592" y="2126882"/>
                </a:lnTo>
                <a:lnTo>
                  <a:pt x="10233642" y="2126882"/>
                </a:lnTo>
                <a:lnTo>
                  <a:pt x="10233642" y="1866991"/>
                </a:lnTo>
                <a:cubicBezTo>
                  <a:pt x="10233642" y="1820879"/>
                  <a:pt x="10222932" y="1785272"/>
                  <a:pt x="10201513" y="1760170"/>
                </a:cubicBezTo>
                <a:cubicBezTo>
                  <a:pt x="10180095" y="1735067"/>
                  <a:pt x="10149604" y="1722516"/>
                  <a:pt x="10110040" y="1722516"/>
                </a:cubicBezTo>
                <a:cubicBezTo>
                  <a:pt x="10078116" y="1722516"/>
                  <a:pt x="10050354" y="1729201"/>
                  <a:pt x="10026752" y="1742571"/>
                </a:cubicBezTo>
                <a:cubicBezTo>
                  <a:pt x="10003150" y="1755941"/>
                  <a:pt x="9983164" y="1771766"/>
                  <a:pt x="9966793" y="1790047"/>
                </a:cubicBezTo>
                <a:lnTo>
                  <a:pt x="9967144" y="1792074"/>
                </a:lnTo>
                <a:lnTo>
                  <a:pt x="9962636" y="1780966"/>
                </a:lnTo>
                <a:cubicBezTo>
                  <a:pt x="9958620" y="1773377"/>
                  <a:pt x="9953935" y="1766445"/>
                  <a:pt x="9948580" y="1760170"/>
                </a:cubicBezTo>
                <a:cubicBezTo>
                  <a:pt x="9927162" y="1735067"/>
                  <a:pt x="9896534" y="1722516"/>
                  <a:pt x="9856697" y="1722516"/>
                </a:cubicBezTo>
                <a:close/>
                <a:moveTo>
                  <a:pt x="7268725" y="1722516"/>
                </a:moveTo>
                <a:cubicBezTo>
                  <a:pt x="7230799" y="1722516"/>
                  <a:pt x="7197374" y="1730156"/>
                  <a:pt x="7168452" y="1745436"/>
                </a:cubicBezTo>
                <a:cubicBezTo>
                  <a:pt x="7139530" y="1760715"/>
                  <a:pt x="7116883" y="1783703"/>
                  <a:pt x="7100512" y="1814399"/>
                </a:cubicBezTo>
                <a:cubicBezTo>
                  <a:pt x="7084141" y="1845095"/>
                  <a:pt x="7075956" y="1883635"/>
                  <a:pt x="7075956" y="1930020"/>
                </a:cubicBezTo>
                <a:cubicBezTo>
                  <a:pt x="7075956" y="1976132"/>
                  <a:pt x="7084482" y="2014194"/>
                  <a:pt x="7101535" y="2044208"/>
                </a:cubicBezTo>
                <a:cubicBezTo>
                  <a:pt x="7118588" y="2074222"/>
                  <a:pt x="7141713" y="2096527"/>
                  <a:pt x="7170908" y="2111125"/>
                </a:cubicBezTo>
                <a:cubicBezTo>
                  <a:pt x="7200103" y="2125723"/>
                  <a:pt x="7232709" y="2133021"/>
                  <a:pt x="7268725" y="2133021"/>
                </a:cubicBezTo>
                <a:cubicBezTo>
                  <a:pt x="7302832" y="2133021"/>
                  <a:pt x="7333186" y="2126950"/>
                  <a:pt x="7359789" y="2114808"/>
                </a:cubicBezTo>
                <a:cubicBezTo>
                  <a:pt x="7386392" y="2102667"/>
                  <a:pt x="7407334" y="2084658"/>
                  <a:pt x="7422613" y="2060784"/>
                </a:cubicBezTo>
                <a:cubicBezTo>
                  <a:pt x="7437893" y="2036909"/>
                  <a:pt x="7445806" y="2007782"/>
                  <a:pt x="7446352" y="1973403"/>
                </a:cubicBezTo>
                <a:lnTo>
                  <a:pt x="7341986" y="1973403"/>
                </a:lnTo>
                <a:cubicBezTo>
                  <a:pt x="7341986" y="1997687"/>
                  <a:pt x="7335437" y="2016445"/>
                  <a:pt x="7322340" y="2029679"/>
                </a:cubicBezTo>
                <a:cubicBezTo>
                  <a:pt x="7309244" y="2042912"/>
                  <a:pt x="7291508" y="2049529"/>
                  <a:pt x="7269134" y="2049529"/>
                </a:cubicBezTo>
                <a:cubicBezTo>
                  <a:pt x="7250035" y="2049529"/>
                  <a:pt x="7234414" y="2044822"/>
                  <a:pt x="7222272" y="2035409"/>
                </a:cubicBezTo>
                <a:cubicBezTo>
                  <a:pt x="7210130" y="2025995"/>
                  <a:pt x="7201194" y="2012353"/>
                  <a:pt x="7195464" y="1994481"/>
                </a:cubicBezTo>
                <a:cubicBezTo>
                  <a:pt x="7189735" y="1976609"/>
                  <a:pt x="7186870" y="1955122"/>
                  <a:pt x="7186870" y="1930020"/>
                </a:cubicBezTo>
                <a:cubicBezTo>
                  <a:pt x="7186870" y="1890729"/>
                  <a:pt x="7193418" y="1860306"/>
                  <a:pt x="7206515" y="1838751"/>
                </a:cubicBezTo>
                <a:cubicBezTo>
                  <a:pt x="7219612" y="1817196"/>
                  <a:pt x="7240485" y="1806418"/>
                  <a:pt x="7269134" y="1806418"/>
                </a:cubicBezTo>
                <a:cubicBezTo>
                  <a:pt x="7290417" y="1806418"/>
                  <a:pt x="7307061" y="1812489"/>
                  <a:pt x="7319066" y="1824631"/>
                </a:cubicBezTo>
                <a:cubicBezTo>
                  <a:pt x="7331072" y="1836773"/>
                  <a:pt x="7337484" y="1852939"/>
                  <a:pt x="7338302" y="1873130"/>
                </a:cubicBezTo>
                <a:lnTo>
                  <a:pt x="7443487" y="1873130"/>
                </a:lnTo>
                <a:cubicBezTo>
                  <a:pt x="7443214" y="1839569"/>
                  <a:pt x="7435233" y="1811602"/>
                  <a:pt x="7419544" y="1789228"/>
                </a:cubicBezTo>
                <a:cubicBezTo>
                  <a:pt x="7403855" y="1766855"/>
                  <a:pt x="7382914" y="1750142"/>
                  <a:pt x="7356720" y="1739092"/>
                </a:cubicBezTo>
                <a:cubicBezTo>
                  <a:pt x="7330526" y="1728041"/>
                  <a:pt x="7301195" y="1722516"/>
                  <a:pt x="7268725" y="1722516"/>
                </a:cubicBezTo>
                <a:close/>
                <a:moveTo>
                  <a:pt x="5113247" y="1722516"/>
                </a:moveTo>
                <a:cubicBezTo>
                  <a:pt x="5081596" y="1722516"/>
                  <a:pt x="5054994" y="1728996"/>
                  <a:pt x="5033438" y="1741957"/>
                </a:cubicBezTo>
                <a:cubicBezTo>
                  <a:pt x="5011883" y="1754917"/>
                  <a:pt x="4994830" y="1769992"/>
                  <a:pt x="4982278" y="1787182"/>
                </a:cubicBezTo>
                <a:lnTo>
                  <a:pt x="4980641" y="1727427"/>
                </a:lnTo>
                <a:lnTo>
                  <a:pt x="4875866" y="1727427"/>
                </a:lnTo>
                <a:lnTo>
                  <a:pt x="4875866" y="2126882"/>
                </a:lnTo>
                <a:lnTo>
                  <a:pt x="4983916" y="2126882"/>
                </a:lnTo>
                <a:lnTo>
                  <a:pt x="4983916" y="1860443"/>
                </a:lnTo>
                <a:cubicBezTo>
                  <a:pt x="4995648" y="1846254"/>
                  <a:pt x="5009155" y="1834181"/>
                  <a:pt x="5024434" y="1824222"/>
                </a:cubicBezTo>
                <a:cubicBezTo>
                  <a:pt x="5039714" y="1814263"/>
                  <a:pt x="5056903" y="1809283"/>
                  <a:pt x="5076003" y="1809283"/>
                </a:cubicBezTo>
                <a:cubicBezTo>
                  <a:pt x="5089100" y="1809283"/>
                  <a:pt x="5099605" y="1812216"/>
                  <a:pt x="5107517" y="1818082"/>
                </a:cubicBezTo>
                <a:cubicBezTo>
                  <a:pt x="5115430" y="1823949"/>
                  <a:pt x="5121023" y="1832271"/>
                  <a:pt x="5124297" y="1843048"/>
                </a:cubicBezTo>
                <a:cubicBezTo>
                  <a:pt x="5127572" y="1853826"/>
                  <a:pt x="5129209" y="1866309"/>
                  <a:pt x="5129209" y="1880497"/>
                </a:cubicBezTo>
                <a:lnTo>
                  <a:pt x="5129209" y="2126882"/>
                </a:lnTo>
                <a:lnTo>
                  <a:pt x="5237258" y="2126882"/>
                </a:lnTo>
                <a:lnTo>
                  <a:pt x="5237258" y="1866991"/>
                </a:lnTo>
                <a:lnTo>
                  <a:pt x="5236642" y="1856981"/>
                </a:lnTo>
                <a:lnTo>
                  <a:pt x="5254346" y="1839467"/>
                </a:lnTo>
                <a:cubicBezTo>
                  <a:pt x="5261235" y="1833669"/>
                  <a:pt x="5268636" y="1828383"/>
                  <a:pt x="5276549" y="1823608"/>
                </a:cubicBezTo>
                <a:cubicBezTo>
                  <a:pt x="5292374" y="1814058"/>
                  <a:pt x="5309700" y="1809283"/>
                  <a:pt x="5328527" y="1809283"/>
                </a:cubicBezTo>
                <a:cubicBezTo>
                  <a:pt x="5341624" y="1809283"/>
                  <a:pt x="5352128" y="1812216"/>
                  <a:pt x="5360042" y="1818082"/>
                </a:cubicBezTo>
                <a:cubicBezTo>
                  <a:pt x="5367955" y="1823949"/>
                  <a:pt x="5373616" y="1832271"/>
                  <a:pt x="5377026" y="1843048"/>
                </a:cubicBezTo>
                <a:cubicBezTo>
                  <a:pt x="5380437" y="1853826"/>
                  <a:pt x="5382142" y="1866309"/>
                  <a:pt x="5382142" y="1880497"/>
                </a:cubicBezTo>
                <a:lnTo>
                  <a:pt x="5382142" y="2126882"/>
                </a:lnTo>
                <a:lnTo>
                  <a:pt x="5490191" y="2126882"/>
                </a:lnTo>
                <a:lnTo>
                  <a:pt x="5490191" y="1866991"/>
                </a:lnTo>
                <a:cubicBezTo>
                  <a:pt x="5490191" y="1820879"/>
                  <a:pt x="5479482" y="1785272"/>
                  <a:pt x="5458064" y="1760170"/>
                </a:cubicBezTo>
                <a:cubicBezTo>
                  <a:pt x="5436644" y="1735067"/>
                  <a:pt x="5406154" y="1722516"/>
                  <a:pt x="5366591" y="1722516"/>
                </a:cubicBezTo>
                <a:cubicBezTo>
                  <a:pt x="5334666" y="1722516"/>
                  <a:pt x="5306903" y="1729201"/>
                  <a:pt x="5283302" y="1742571"/>
                </a:cubicBezTo>
                <a:cubicBezTo>
                  <a:pt x="5259700" y="1755941"/>
                  <a:pt x="5239714" y="1771766"/>
                  <a:pt x="5223343" y="1790047"/>
                </a:cubicBezTo>
                <a:lnTo>
                  <a:pt x="5223695" y="1792074"/>
                </a:lnTo>
                <a:lnTo>
                  <a:pt x="5219186" y="1780966"/>
                </a:lnTo>
                <a:cubicBezTo>
                  <a:pt x="5215170" y="1773377"/>
                  <a:pt x="5210485" y="1766445"/>
                  <a:pt x="5205130" y="1760170"/>
                </a:cubicBezTo>
                <a:cubicBezTo>
                  <a:pt x="5183711" y="1735067"/>
                  <a:pt x="5153083" y="1722516"/>
                  <a:pt x="5113247" y="1722516"/>
                </a:cubicBezTo>
                <a:close/>
                <a:moveTo>
                  <a:pt x="3263761" y="1722516"/>
                </a:moveTo>
                <a:cubicBezTo>
                  <a:pt x="3231564" y="1722516"/>
                  <a:pt x="3205166" y="1728996"/>
                  <a:pt x="3184565" y="1741957"/>
                </a:cubicBezTo>
                <a:cubicBezTo>
                  <a:pt x="3163965" y="1754917"/>
                  <a:pt x="3147253" y="1769992"/>
                  <a:pt x="3134429" y="1787182"/>
                </a:cubicBezTo>
                <a:lnTo>
                  <a:pt x="3132792" y="1727427"/>
                </a:lnTo>
                <a:lnTo>
                  <a:pt x="3028017" y="1727427"/>
                </a:lnTo>
                <a:lnTo>
                  <a:pt x="3028017" y="2126882"/>
                </a:lnTo>
                <a:lnTo>
                  <a:pt x="3136066" y="2126882"/>
                </a:lnTo>
                <a:lnTo>
                  <a:pt x="3136066" y="1860443"/>
                </a:lnTo>
                <a:cubicBezTo>
                  <a:pt x="3146707" y="1846254"/>
                  <a:pt x="3159122" y="1834181"/>
                  <a:pt x="3173310" y="1824222"/>
                </a:cubicBezTo>
                <a:cubicBezTo>
                  <a:pt x="3187498" y="1814263"/>
                  <a:pt x="3204416" y="1809283"/>
                  <a:pt x="3224060" y="1809283"/>
                </a:cubicBezTo>
                <a:cubicBezTo>
                  <a:pt x="3236885" y="1809283"/>
                  <a:pt x="3247185" y="1812216"/>
                  <a:pt x="3254961" y="1818082"/>
                </a:cubicBezTo>
                <a:cubicBezTo>
                  <a:pt x="3262737" y="1823949"/>
                  <a:pt x="3268467" y="1832271"/>
                  <a:pt x="3272150" y="1843048"/>
                </a:cubicBezTo>
                <a:cubicBezTo>
                  <a:pt x="3275834" y="1853826"/>
                  <a:pt x="3277676" y="1866309"/>
                  <a:pt x="3277676" y="1880497"/>
                </a:cubicBezTo>
                <a:lnTo>
                  <a:pt x="3277676" y="2126882"/>
                </a:lnTo>
                <a:lnTo>
                  <a:pt x="3384907" y="2126882"/>
                </a:lnTo>
                <a:lnTo>
                  <a:pt x="3384907" y="1866991"/>
                </a:lnTo>
                <a:cubicBezTo>
                  <a:pt x="3384907" y="1819788"/>
                  <a:pt x="3374470" y="1783908"/>
                  <a:pt x="3353597" y="1759351"/>
                </a:cubicBezTo>
                <a:cubicBezTo>
                  <a:pt x="3332723" y="1734794"/>
                  <a:pt x="3302778" y="1722516"/>
                  <a:pt x="3263761" y="1722516"/>
                </a:cubicBezTo>
                <a:close/>
                <a:moveTo>
                  <a:pt x="9151959" y="1722107"/>
                </a:moveTo>
                <a:cubicBezTo>
                  <a:pt x="9122491" y="1722107"/>
                  <a:pt x="9097320" y="1728519"/>
                  <a:pt x="9076447" y="1741343"/>
                </a:cubicBezTo>
                <a:cubicBezTo>
                  <a:pt x="9055574" y="1754167"/>
                  <a:pt x="9040090" y="1772448"/>
                  <a:pt x="9029994" y="1796186"/>
                </a:cubicBezTo>
                <a:lnTo>
                  <a:pt x="9027948" y="1727427"/>
                </a:lnTo>
                <a:lnTo>
                  <a:pt x="8923992" y="1727427"/>
                </a:lnTo>
                <a:lnTo>
                  <a:pt x="8923992" y="2126882"/>
                </a:lnTo>
                <a:lnTo>
                  <a:pt x="9032040" y="2126882"/>
                </a:lnTo>
                <a:lnTo>
                  <a:pt x="9032040" y="1861261"/>
                </a:lnTo>
                <a:cubicBezTo>
                  <a:pt x="9040772" y="1848983"/>
                  <a:pt x="9051140" y="1839365"/>
                  <a:pt x="9063146" y="1832407"/>
                </a:cubicBezTo>
                <a:cubicBezTo>
                  <a:pt x="9075150" y="1825449"/>
                  <a:pt x="9088589" y="1820538"/>
                  <a:pt x="9103460" y="1817673"/>
                </a:cubicBezTo>
                <a:cubicBezTo>
                  <a:pt x="9118330" y="1814808"/>
                  <a:pt x="9133814" y="1813376"/>
                  <a:pt x="9149912" y="1813376"/>
                </a:cubicBezTo>
                <a:lnTo>
                  <a:pt x="9159735" y="1813376"/>
                </a:lnTo>
                <a:lnTo>
                  <a:pt x="9159735" y="1722107"/>
                </a:lnTo>
                <a:close/>
                <a:moveTo>
                  <a:pt x="8250619" y="1722107"/>
                </a:moveTo>
                <a:cubicBezTo>
                  <a:pt x="8211874" y="1722107"/>
                  <a:pt x="8177972" y="1730224"/>
                  <a:pt x="8148913" y="1746459"/>
                </a:cubicBezTo>
                <a:cubicBezTo>
                  <a:pt x="8119855" y="1762694"/>
                  <a:pt x="8097276" y="1786227"/>
                  <a:pt x="8081178" y="1817059"/>
                </a:cubicBezTo>
                <a:cubicBezTo>
                  <a:pt x="8065079" y="1847891"/>
                  <a:pt x="8057031" y="1885136"/>
                  <a:pt x="8057031" y="1928792"/>
                </a:cubicBezTo>
                <a:cubicBezTo>
                  <a:pt x="8057031" y="1972175"/>
                  <a:pt x="8065079" y="2009215"/>
                  <a:pt x="8081178" y="2039911"/>
                </a:cubicBezTo>
                <a:cubicBezTo>
                  <a:pt x="8097276" y="2070607"/>
                  <a:pt x="8119855" y="2093935"/>
                  <a:pt x="8148913" y="2109897"/>
                </a:cubicBezTo>
                <a:cubicBezTo>
                  <a:pt x="8177972" y="2125859"/>
                  <a:pt x="8212010" y="2133840"/>
                  <a:pt x="8251028" y="2133840"/>
                </a:cubicBezTo>
                <a:cubicBezTo>
                  <a:pt x="8290046" y="2133840"/>
                  <a:pt x="8324221" y="2125859"/>
                  <a:pt x="8353552" y="2109897"/>
                </a:cubicBezTo>
                <a:cubicBezTo>
                  <a:pt x="8382883" y="2093935"/>
                  <a:pt x="8405666" y="2070607"/>
                  <a:pt x="8421901" y="2039911"/>
                </a:cubicBezTo>
                <a:cubicBezTo>
                  <a:pt x="8438136" y="2009215"/>
                  <a:pt x="8446253" y="1972175"/>
                  <a:pt x="8446253" y="1928792"/>
                </a:cubicBezTo>
                <a:cubicBezTo>
                  <a:pt x="8446253" y="1885136"/>
                  <a:pt x="8438136" y="1847891"/>
                  <a:pt x="8421901" y="1817059"/>
                </a:cubicBezTo>
                <a:cubicBezTo>
                  <a:pt x="8405666" y="1786227"/>
                  <a:pt x="8382883" y="1762694"/>
                  <a:pt x="8353552" y="1746459"/>
                </a:cubicBezTo>
                <a:cubicBezTo>
                  <a:pt x="8324221" y="1730224"/>
                  <a:pt x="8289909" y="1722107"/>
                  <a:pt x="8250619" y="1722107"/>
                </a:cubicBezTo>
                <a:close/>
                <a:moveTo>
                  <a:pt x="8028009" y="1722107"/>
                </a:moveTo>
                <a:cubicBezTo>
                  <a:pt x="7998541" y="1722107"/>
                  <a:pt x="7973370" y="1728519"/>
                  <a:pt x="7952497" y="1741343"/>
                </a:cubicBezTo>
                <a:cubicBezTo>
                  <a:pt x="7931624" y="1754167"/>
                  <a:pt x="7916140" y="1772448"/>
                  <a:pt x="7906044" y="1796186"/>
                </a:cubicBezTo>
                <a:lnTo>
                  <a:pt x="7903998" y="1727427"/>
                </a:lnTo>
                <a:lnTo>
                  <a:pt x="7800042" y="1727427"/>
                </a:lnTo>
                <a:lnTo>
                  <a:pt x="7800042" y="2126882"/>
                </a:lnTo>
                <a:lnTo>
                  <a:pt x="7908091" y="2126882"/>
                </a:lnTo>
                <a:lnTo>
                  <a:pt x="7908091" y="1861261"/>
                </a:lnTo>
                <a:cubicBezTo>
                  <a:pt x="7916822" y="1848983"/>
                  <a:pt x="7927190" y="1839365"/>
                  <a:pt x="7939196" y="1832407"/>
                </a:cubicBezTo>
                <a:cubicBezTo>
                  <a:pt x="7951202" y="1825449"/>
                  <a:pt x="7964639" y="1820538"/>
                  <a:pt x="7979510" y="1817673"/>
                </a:cubicBezTo>
                <a:cubicBezTo>
                  <a:pt x="7994380" y="1814808"/>
                  <a:pt x="8009864" y="1813376"/>
                  <a:pt x="8025963" y="1813376"/>
                </a:cubicBezTo>
                <a:lnTo>
                  <a:pt x="8035785" y="1813376"/>
                </a:lnTo>
                <a:lnTo>
                  <a:pt x="8035785" y="1722107"/>
                </a:lnTo>
                <a:close/>
                <a:moveTo>
                  <a:pt x="4818084" y="1722107"/>
                </a:moveTo>
                <a:cubicBezTo>
                  <a:pt x="4788616" y="1722107"/>
                  <a:pt x="4763445" y="1728519"/>
                  <a:pt x="4742572" y="1741343"/>
                </a:cubicBezTo>
                <a:cubicBezTo>
                  <a:pt x="4721699" y="1754167"/>
                  <a:pt x="4706215" y="1772448"/>
                  <a:pt x="4696119" y="1796186"/>
                </a:cubicBezTo>
                <a:lnTo>
                  <a:pt x="4694073" y="1727427"/>
                </a:lnTo>
                <a:lnTo>
                  <a:pt x="4590116" y="1727427"/>
                </a:lnTo>
                <a:lnTo>
                  <a:pt x="4590116" y="2126882"/>
                </a:lnTo>
                <a:lnTo>
                  <a:pt x="4698165" y="2126882"/>
                </a:lnTo>
                <a:lnTo>
                  <a:pt x="4698165" y="1861261"/>
                </a:lnTo>
                <a:cubicBezTo>
                  <a:pt x="4706897" y="1848983"/>
                  <a:pt x="4717265" y="1839365"/>
                  <a:pt x="4729270" y="1832407"/>
                </a:cubicBezTo>
                <a:cubicBezTo>
                  <a:pt x="4741276" y="1825449"/>
                  <a:pt x="4754714" y="1820538"/>
                  <a:pt x="4769584" y="1817673"/>
                </a:cubicBezTo>
                <a:cubicBezTo>
                  <a:pt x="4784455" y="1814808"/>
                  <a:pt x="4799939" y="1813376"/>
                  <a:pt x="4816038" y="1813376"/>
                </a:cubicBezTo>
                <a:lnTo>
                  <a:pt x="4825860" y="1813376"/>
                </a:lnTo>
                <a:lnTo>
                  <a:pt x="4825860" y="1722107"/>
                </a:lnTo>
                <a:close/>
                <a:moveTo>
                  <a:pt x="4316793" y="1722107"/>
                </a:moveTo>
                <a:cubicBezTo>
                  <a:pt x="4278048" y="1722107"/>
                  <a:pt x="4244147" y="1730224"/>
                  <a:pt x="4215088" y="1746459"/>
                </a:cubicBezTo>
                <a:cubicBezTo>
                  <a:pt x="4186029" y="1762694"/>
                  <a:pt x="4163451" y="1786227"/>
                  <a:pt x="4147353" y="1817059"/>
                </a:cubicBezTo>
                <a:cubicBezTo>
                  <a:pt x="4131255" y="1847891"/>
                  <a:pt x="4123205" y="1885136"/>
                  <a:pt x="4123205" y="1928792"/>
                </a:cubicBezTo>
                <a:cubicBezTo>
                  <a:pt x="4123205" y="1972175"/>
                  <a:pt x="4131255" y="2009215"/>
                  <a:pt x="4147353" y="2039911"/>
                </a:cubicBezTo>
                <a:cubicBezTo>
                  <a:pt x="4163451" y="2070607"/>
                  <a:pt x="4186029" y="2093935"/>
                  <a:pt x="4215088" y="2109897"/>
                </a:cubicBezTo>
                <a:cubicBezTo>
                  <a:pt x="4244147" y="2125859"/>
                  <a:pt x="4278185" y="2133840"/>
                  <a:pt x="4317203" y="2133840"/>
                </a:cubicBezTo>
                <a:cubicBezTo>
                  <a:pt x="4356221" y="2133840"/>
                  <a:pt x="4390395" y="2125859"/>
                  <a:pt x="4419727" y="2109897"/>
                </a:cubicBezTo>
                <a:cubicBezTo>
                  <a:pt x="4449058" y="2093935"/>
                  <a:pt x="4471841" y="2070607"/>
                  <a:pt x="4488076" y="2039911"/>
                </a:cubicBezTo>
                <a:cubicBezTo>
                  <a:pt x="4504311" y="2009215"/>
                  <a:pt x="4512429" y="1972175"/>
                  <a:pt x="4512429" y="1928792"/>
                </a:cubicBezTo>
                <a:cubicBezTo>
                  <a:pt x="4512429" y="1885136"/>
                  <a:pt x="4504311" y="1847891"/>
                  <a:pt x="4488076" y="1817059"/>
                </a:cubicBezTo>
                <a:cubicBezTo>
                  <a:pt x="4471841" y="1786227"/>
                  <a:pt x="4449058" y="1762694"/>
                  <a:pt x="4419727" y="1746459"/>
                </a:cubicBezTo>
                <a:cubicBezTo>
                  <a:pt x="4390395" y="1730224"/>
                  <a:pt x="4356084" y="1722107"/>
                  <a:pt x="4316793" y="1722107"/>
                </a:cubicBezTo>
                <a:close/>
                <a:moveTo>
                  <a:pt x="2560659" y="1722107"/>
                </a:moveTo>
                <a:cubicBezTo>
                  <a:pt x="2531191" y="1722107"/>
                  <a:pt x="2506021" y="1728519"/>
                  <a:pt x="2485148" y="1741343"/>
                </a:cubicBezTo>
                <a:cubicBezTo>
                  <a:pt x="2464275" y="1754167"/>
                  <a:pt x="2448790" y="1772448"/>
                  <a:pt x="2438695" y="1796186"/>
                </a:cubicBezTo>
                <a:lnTo>
                  <a:pt x="2436648" y="1727427"/>
                </a:lnTo>
                <a:lnTo>
                  <a:pt x="2332692" y="1727427"/>
                </a:lnTo>
                <a:lnTo>
                  <a:pt x="2332692" y="2126882"/>
                </a:lnTo>
                <a:lnTo>
                  <a:pt x="2440741" y="2126882"/>
                </a:lnTo>
                <a:lnTo>
                  <a:pt x="2440741" y="1861261"/>
                </a:lnTo>
                <a:cubicBezTo>
                  <a:pt x="2449472" y="1848983"/>
                  <a:pt x="2459840" y="1839365"/>
                  <a:pt x="2471846" y="1832407"/>
                </a:cubicBezTo>
                <a:cubicBezTo>
                  <a:pt x="2483851" y="1825449"/>
                  <a:pt x="2497289" y="1820538"/>
                  <a:pt x="2512160" y="1817673"/>
                </a:cubicBezTo>
                <a:cubicBezTo>
                  <a:pt x="2527030" y="1814808"/>
                  <a:pt x="2542515" y="1813376"/>
                  <a:pt x="2558613" y="1813376"/>
                </a:cubicBezTo>
                <a:lnTo>
                  <a:pt x="2568436" y="1813376"/>
                </a:lnTo>
                <a:lnTo>
                  <a:pt x="2568436" y="1722107"/>
                </a:lnTo>
                <a:close/>
                <a:moveTo>
                  <a:pt x="9362588" y="1721288"/>
                </a:moveTo>
                <a:cubicBezTo>
                  <a:pt x="9329300" y="1721288"/>
                  <a:pt x="9299900" y="1725586"/>
                  <a:pt x="9274388" y="1734181"/>
                </a:cubicBezTo>
                <a:cubicBezTo>
                  <a:pt x="9248876" y="1742775"/>
                  <a:pt x="9229026" y="1757100"/>
                  <a:pt x="9214838" y="1777155"/>
                </a:cubicBezTo>
                <a:cubicBezTo>
                  <a:pt x="9200650" y="1797209"/>
                  <a:pt x="9193556" y="1824017"/>
                  <a:pt x="9193556" y="1857578"/>
                </a:cubicBezTo>
                <a:lnTo>
                  <a:pt x="9295057" y="1857578"/>
                </a:lnTo>
                <a:cubicBezTo>
                  <a:pt x="9295057" y="1834931"/>
                  <a:pt x="9301332" y="1818560"/>
                  <a:pt x="9313884" y="1808464"/>
                </a:cubicBezTo>
                <a:cubicBezTo>
                  <a:pt x="9326435" y="1798369"/>
                  <a:pt x="9342669" y="1793321"/>
                  <a:pt x="9362588" y="1793321"/>
                </a:cubicBezTo>
                <a:cubicBezTo>
                  <a:pt x="9379778" y="1793321"/>
                  <a:pt x="9394102" y="1798096"/>
                  <a:pt x="9405562" y="1807646"/>
                </a:cubicBezTo>
                <a:cubicBezTo>
                  <a:pt x="9417022" y="1817196"/>
                  <a:pt x="9422752" y="1834931"/>
                  <a:pt x="9422752" y="1860852"/>
                </a:cubicBezTo>
                <a:lnTo>
                  <a:pt x="9422752" y="1882544"/>
                </a:lnTo>
                <a:cubicBezTo>
                  <a:pt x="9372546" y="1883635"/>
                  <a:pt x="9328549" y="1887523"/>
                  <a:pt x="9290760" y="1894208"/>
                </a:cubicBezTo>
                <a:cubicBezTo>
                  <a:pt x="9252970" y="1900893"/>
                  <a:pt x="9223638" y="1913581"/>
                  <a:pt x="9202765" y="1932271"/>
                </a:cubicBezTo>
                <a:cubicBezTo>
                  <a:pt x="9181892" y="1950961"/>
                  <a:pt x="9171456" y="1978724"/>
                  <a:pt x="9171456" y="2015559"/>
                </a:cubicBezTo>
                <a:cubicBezTo>
                  <a:pt x="9171456" y="2042298"/>
                  <a:pt x="9177116" y="2064467"/>
                  <a:pt x="9188440" y="2082066"/>
                </a:cubicBezTo>
                <a:cubicBezTo>
                  <a:pt x="9199764" y="2099665"/>
                  <a:pt x="9214634" y="2112762"/>
                  <a:pt x="9233052" y="2121357"/>
                </a:cubicBezTo>
                <a:cubicBezTo>
                  <a:pt x="9251469" y="2129952"/>
                  <a:pt x="9271319" y="2134249"/>
                  <a:pt x="9292602" y="2134249"/>
                </a:cubicBezTo>
                <a:cubicBezTo>
                  <a:pt x="9320705" y="2134249"/>
                  <a:pt x="9345534" y="2129679"/>
                  <a:pt x="9367090" y="2120538"/>
                </a:cubicBezTo>
                <a:cubicBezTo>
                  <a:pt x="9388645" y="2111398"/>
                  <a:pt x="9407608" y="2096459"/>
                  <a:pt x="9423980" y="2075723"/>
                </a:cubicBezTo>
                <a:lnTo>
                  <a:pt x="9426844" y="2126882"/>
                </a:lnTo>
                <a:lnTo>
                  <a:pt x="9526298" y="2126882"/>
                </a:lnTo>
                <a:lnTo>
                  <a:pt x="9526298" y="1858806"/>
                </a:lnTo>
                <a:cubicBezTo>
                  <a:pt x="9526298" y="1832066"/>
                  <a:pt x="9522342" y="1809761"/>
                  <a:pt x="9514430" y="1791889"/>
                </a:cubicBezTo>
                <a:cubicBezTo>
                  <a:pt x="9506517" y="1774017"/>
                  <a:pt x="9495194" y="1759897"/>
                  <a:pt x="9480460" y="1749528"/>
                </a:cubicBezTo>
                <a:cubicBezTo>
                  <a:pt x="9465726" y="1739160"/>
                  <a:pt x="9448400" y="1731861"/>
                  <a:pt x="9428482" y="1727632"/>
                </a:cubicBezTo>
                <a:cubicBezTo>
                  <a:pt x="9408563" y="1723403"/>
                  <a:pt x="9386598" y="1721288"/>
                  <a:pt x="9362588" y="1721288"/>
                </a:cubicBezTo>
                <a:close/>
                <a:moveTo>
                  <a:pt x="6838463" y="1721288"/>
                </a:moveTo>
                <a:cubicBezTo>
                  <a:pt x="6798627" y="1721288"/>
                  <a:pt x="6764384" y="1729542"/>
                  <a:pt x="6735734" y="1746050"/>
                </a:cubicBezTo>
                <a:cubicBezTo>
                  <a:pt x="6707085" y="1762557"/>
                  <a:pt x="6685189" y="1786091"/>
                  <a:pt x="6670045" y="1816650"/>
                </a:cubicBezTo>
                <a:cubicBezTo>
                  <a:pt x="6654902" y="1847209"/>
                  <a:pt x="6647331" y="1883635"/>
                  <a:pt x="6647331" y="1925927"/>
                </a:cubicBezTo>
                <a:cubicBezTo>
                  <a:pt x="6647331" y="1969583"/>
                  <a:pt x="6655107" y="2006964"/>
                  <a:pt x="6670659" y="2038069"/>
                </a:cubicBezTo>
                <a:cubicBezTo>
                  <a:pt x="6686212" y="2069174"/>
                  <a:pt x="6708722" y="2092980"/>
                  <a:pt x="6738190" y="2109488"/>
                </a:cubicBezTo>
                <a:cubicBezTo>
                  <a:pt x="6767658" y="2125995"/>
                  <a:pt x="6803129" y="2134249"/>
                  <a:pt x="6844602" y="2134249"/>
                </a:cubicBezTo>
                <a:cubicBezTo>
                  <a:pt x="6879255" y="2134249"/>
                  <a:pt x="6909677" y="2129133"/>
                  <a:pt x="6935871" y="2118901"/>
                </a:cubicBezTo>
                <a:cubicBezTo>
                  <a:pt x="6962065" y="2108669"/>
                  <a:pt x="6982733" y="2093185"/>
                  <a:pt x="6997877" y="2072448"/>
                </a:cubicBezTo>
                <a:cubicBezTo>
                  <a:pt x="7013020" y="2051712"/>
                  <a:pt x="7021274" y="2025791"/>
                  <a:pt x="7022638" y="1994686"/>
                </a:cubicBezTo>
                <a:lnTo>
                  <a:pt x="6915407" y="1994686"/>
                </a:lnTo>
                <a:cubicBezTo>
                  <a:pt x="6915134" y="2014877"/>
                  <a:pt x="6908654" y="2030088"/>
                  <a:pt x="6895966" y="2040320"/>
                </a:cubicBezTo>
                <a:cubicBezTo>
                  <a:pt x="6883279" y="2050552"/>
                  <a:pt x="6866158" y="2055668"/>
                  <a:pt x="6844602" y="2055668"/>
                </a:cubicBezTo>
                <a:cubicBezTo>
                  <a:pt x="6823593" y="2055668"/>
                  <a:pt x="6806675" y="2050688"/>
                  <a:pt x="6793852" y="2040729"/>
                </a:cubicBezTo>
                <a:cubicBezTo>
                  <a:pt x="6781028" y="2030770"/>
                  <a:pt x="6771682" y="2017673"/>
                  <a:pt x="6765816" y="2001439"/>
                </a:cubicBezTo>
                <a:cubicBezTo>
                  <a:pt x="6759950" y="1985204"/>
                  <a:pt x="6756744" y="1967537"/>
                  <a:pt x="6756198" y="1948437"/>
                </a:cubicBezTo>
                <a:lnTo>
                  <a:pt x="7022229" y="1948437"/>
                </a:lnTo>
                <a:cubicBezTo>
                  <a:pt x="7022502" y="1945436"/>
                  <a:pt x="7022774" y="1941138"/>
                  <a:pt x="7023047" y="1935545"/>
                </a:cubicBezTo>
                <a:cubicBezTo>
                  <a:pt x="7023320" y="1929952"/>
                  <a:pt x="7023456" y="1925518"/>
                  <a:pt x="7023456" y="1922244"/>
                </a:cubicBezTo>
                <a:cubicBezTo>
                  <a:pt x="7023456" y="1857851"/>
                  <a:pt x="7006949" y="1808260"/>
                  <a:pt x="6973934" y="1773471"/>
                </a:cubicBezTo>
                <a:cubicBezTo>
                  <a:pt x="6940918" y="1738683"/>
                  <a:pt x="6895762" y="1721288"/>
                  <a:pt x="6838463" y="1721288"/>
                </a:cubicBezTo>
                <a:close/>
                <a:moveTo>
                  <a:pt x="3629990" y="1721288"/>
                </a:moveTo>
                <a:cubicBezTo>
                  <a:pt x="3608707" y="1721288"/>
                  <a:pt x="3588107" y="1723335"/>
                  <a:pt x="3568188" y="1727427"/>
                </a:cubicBezTo>
                <a:cubicBezTo>
                  <a:pt x="3548271" y="1731520"/>
                  <a:pt x="3530330" y="1738001"/>
                  <a:pt x="3514369" y="1746868"/>
                </a:cubicBezTo>
                <a:cubicBezTo>
                  <a:pt x="3498407" y="1755736"/>
                  <a:pt x="3485719" y="1767332"/>
                  <a:pt x="3476306" y="1781657"/>
                </a:cubicBezTo>
                <a:cubicBezTo>
                  <a:pt x="3466892" y="1795981"/>
                  <a:pt x="3462185" y="1813512"/>
                  <a:pt x="3462185" y="1834249"/>
                </a:cubicBezTo>
                <a:cubicBezTo>
                  <a:pt x="3462185" y="1860715"/>
                  <a:pt x="3468461" y="1882066"/>
                  <a:pt x="3481013" y="1898301"/>
                </a:cubicBezTo>
                <a:cubicBezTo>
                  <a:pt x="3493563" y="1914535"/>
                  <a:pt x="3510821" y="1927496"/>
                  <a:pt x="3532786" y="1937182"/>
                </a:cubicBezTo>
                <a:cubicBezTo>
                  <a:pt x="3554751" y="1946868"/>
                  <a:pt x="3579921" y="1955122"/>
                  <a:pt x="3608297" y="1961943"/>
                </a:cubicBezTo>
                <a:cubicBezTo>
                  <a:pt x="3642131" y="1969856"/>
                  <a:pt x="3665869" y="1977428"/>
                  <a:pt x="3679512" y="1984658"/>
                </a:cubicBezTo>
                <a:cubicBezTo>
                  <a:pt x="3693154" y="1991889"/>
                  <a:pt x="3699976" y="2003008"/>
                  <a:pt x="3699976" y="2018014"/>
                </a:cubicBezTo>
                <a:cubicBezTo>
                  <a:pt x="3699976" y="2033567"/>
                  <a:pt x="3694178" y="2044617"/>
                  <a:pt x="3682582" y="2051166"/>
                </a:cubicBezTo>
                <a:cubicBezTo>
                  <a:pt x="3670985" y="2057714"/>
                  <a:pt x="3654819" y="2060989"/>
                  <a:pt x="3634082" y="2060989"/>
                </a:cubicBezTo>
                <a:cubicBezTo>
                  <a:pt x="3613072" y="2060989"/>
                  <a:pt x="3594724" y="2056691"/>
                  <a:pt x="3579034" y="2048096"/>
                </a:cubicBezTo>
                <a:cubicBezTo>
                  <a:pt x="3563345" y="2039501"/>
                  <a:pt x="3555501" y="2024154"/>
                  <a:pt x="3555501" y="2002053"/>
                </a:cubicBezTo>
                <a:lnTo>
                  <a:pt x="3454818" y="2002053"/>
                </a:lnTo>
                <a:cubicBezTo>
                  <a:pt x="3454818" y="2027701"/>
                  <a:pt x="3459866" y="2048983"/>
                  <a:pt x="3469962" y="2065900"/>
                </a:cubicBezTo>
                <a:cubicBezTo>
                  <a:pt x="3480057" y="2082817"/>
                  <a:pt x="3493700" y="2096255"/>
                  <a:pt x="3510890" y="2106214"/>
                </a:cubicBezTo>
                <a:cubicBezTo>
                  <a:pt x="3528079" y="2116173"/>
                  <a:pt x="3547315" y="2123199"/>
                  <a:pt x="3568598" y="2127291"/>
                </a:cubicBezTo>
                <a:cubicBezTo>
                  <a:pt x="3589880" y="2131384"/>
                  <a:pt x="3611708" y="2133431"/>
                  <a:pt x="3634082" y="2133431"/>
                </a:cubicBezTo>
                <a:cubicBezTo>
                  <a:pt x="3656456" y="2133431"/>
                  <a:pt x="3678011" y="2131180"/>
                  <a:pt x="3698748" y="2126678"/>
                </a:cubicBezTo>
                <a:cubicBezTo>
                  <a:pt x="3719485" y="2122175"/>
                  <a:pt x="3738039" y="2114945"/>
                  <a:pt x="3754410" y="2104986"/>
                </a:cubicBezTo>
                <a:cubicBezTo>
                  <a:pt x="3770780" y="2095027"/>
                  <a:pt x="3783741" y="2081930"/>
                  <a:pt x="3793291" y="2065695"/>
                </a:cubicBezTo>
                <a:cubicBezTo>
                  <a:pt x="3802841" y="2049461"/>
                  <a:pt x="3807616" y="2029747"/>
                  <a:pt x="3807616" y="2006555"/>
                </a:cubicBezTo>
                <a:cubicBezTo>
                  <a:pt x="3807616" y="1979815"/>
                  <a:pt x="3801613" y="1958260"/>
                  <a:pt x="3789608" y="1941889"/>
                </a:cubicBezTo>
                <a:cubicBezTo>
                  <a:pt x="3777602" y="1925518"/>
                  <a:pt x="3761367" y="1912489"/>
                  <a:pt x="3740903" y="1902803"/>
                </a:cubicBezTo>
                <a:cubicBezTo>
                  <a:pt x="3720440" y="1893117"/>
                  <a:pt x="3697247" y="1885272"/>
                  <a:pt x="3671326" y="1879269"/>
                </a:cubicBezTo>
                <a:cubicBezTo>
                  <a:pt x="3647043" y="1873812"/>
                  <a:pt x="3627329" y="1868696"/>
                  <a:pt x="3612186" y="1863921"/>
                </a:cubicBezTo>
                <a:cubicBezTo>
                  <a:pt x="3597042" y="1859147"/>
                  <a:pt x="3586060" y="1853962"/>
                  <a:pt x="3579239" y="1848369"/>
                </a:cubicBezTo>
                <a:cubicBezTo>
                  <a:pt x="3572418" y="1842776"/>
                  <a:pt x="3569007" y="1836295"/>
                  <a:pt x="3569007" y="1828928"/>
                </a:cubicBezTo>
                <a:cubicBezTo>
                  <a:pt x="3569007" y="1816377"/>
                  <a:pt x="3574396" y="1807510"/>
                  <a:pt x="3585174" y="1802325"/>
                </a:cubicBezTo>
                <a:cubicBezTo>
                  <a:pt x="3595951" y="1797141"/>
                  <a:pt x="3610890" y="1794549"/>
                  <a:pt x="3629990" y="1794549"/>
                </a:cubicBezTo>
                <a:cubicBezTo>
                  <a:pt x="3647452" y="1794549"/>
                  <a:pt x="3662595" y="1798437"/>
                  <a:pt x="3675419" y="1806213"/>
                </a:cubicBezTo>
                <a:cubicBezTo>
                  <a:pt x="3688243" y="1813990"/>
                  <a:pt x="3694655" y="1827973"/>
                  <a:pt x="3694655" y="1848164"/>
                </a:cubicBezTo>
                <a:lnTo>
                  <a:pt x="3795337" y="1848164"/>
                </a:lnTo>
                <a:cubicBezTo>
                  <a:pt x="3795337" y="1823881"/>
                  <a:pt x="3790631" y="1803553"/>
                  <a:pt x="3781217" y="1787182"/>
                </a:cubicBezTo>
                <a:cubicBezTo>
                  <a:pt x="3771804" y="1770811"/>
                  <a:pt x="3759185" y="1757850"/>
                  <a:pt x="3743359" y="1748301"/>
                </a:cubicBezTo>
                <a:cubicBezTo>
                  <a:pt x="3727534" y="1738751"/>
                  <a:pt x="3709799" y="1731861"/>
                  <a:pt x="3690153" y="1727632"/>
                </a:cubicBezTo>
                <a:cubicBezTo>
                  <a:pt x="3670508" y="1723403"/>
                  <a:pt x="3650453" y="1721288"/>
                  <a:pt x="3629990" y="1721288"/>
                </a:cubicBezTo>
                <a:close/>
                <a:moveTo>
                  <a:pt x="2771288" y="1721288"/>
                </a:moveTo>
                <a:cubicBezTo>
                  <a:pt x="2738000" y="1721288"/>
                  <a:pt x="2708600" y="1725586"/>
                  <a:pt x="2683089" y="1734181"/>
                </a:cubicBezTo>
                <a:cubicBezTo>
                  <a:pt x="2657577" y="1742775"/>
                  <a:pt x="2637728" y="1757100"/>
                  <a:pt x="2623539" y="1777155"/>
                </a:cubicBezTo>
                <a:cubicBezTo>
                  <a:pt x="2609351" y="1797209"/>
                  <a:pt x="2602257" y="1824017"/>
                  <a:pt x="2602257" y="1857578"/>
                </a:cubicBezTo>
                <a:lnTo>
                  <a:pt x="2703757" y="1857578"/>
                </a:lnTo>
                <a:cubicBezTo>
                  <a:pt x="2703757" y="1834931"/>
                  <a:pt x="2710033" y="1818560"/>
                  <a:pt x="2722584" y="1808464"/>
                </a:cubicBezTo>
                <a:cubicBezTo>
                  <a:pt x="2735135" y="1798369"/>
                  <a:pt x="2751370" y="1793321"/>
                  <a:pt x="2771288" y="1793321"/>
                </a:cubicBezTo>
                <a:cubicBezTo>
                  <a:pt x="2788478" y="1793321"/>
                  <a:pt x="2802802" y="1798096"/>
                  <a:pt x="2814262" y="1807646"/>
                </a:cubicBezTo>
                <a:cubicBezTo>
                  <a:pt x="2825722" y="1817196"/>
                  <a:pt x="2831452" y="1834931"/>
                  <a:pt x="2831452" y="1860852"/>
                </a:cubicBezTo>
                <a:lnTo>
                  <a:pt x="2831452" y="1882544"/>
                </a:lnTo>
                <a:cubicBezTo>
                  <a:pt x="2781248" y="1883635"/>
                  <a:pt x="2737250" y="1887523"/>
                  <a:pt x="2699460" y="1894208"/>
                </a:cubicBezTo>
                <a:cubicBezTo>
                  <a:pt x="2661670" y="1900893"/>
                  <a:pt x="2632338" y="1913581"/>
                  <a:pt x="2611465" y="1932271"/>
                </a:cubicBezTo>
                <a:cubicBezTo>
                  <a:pt x="2590592" y="1950961"/>
                  <a:pt x="2580156" y="1978724"/>
                  <a:pt x="2580156" y="2015559"/>
                </a:cubicBezTo>
                <a:cubicBezTo>
                  <a:pt x="2580156" y="2042298"/>
                  <a:pt x="2585817" y="2064467"/>
                  <a:pt x="2597141" y="2082066"/>
                </a:cubicBezTo>
                <a:cubicBezTo>
                  <a:pt x="2608464" y="2099665"/>
                  <a:pt x="2623335" y="2112762"/>
                  <a:pt x="2641752" y="2121357"/>
                </a:cubicBezTo>
                <a:cubicBezTo>
                  <a:pt x="2660169" y="2129952"/>
                  <a:pt x="2680019" y="2134249"/>
                  <a:pt x="2701302" y="2134249"/>
                </a:cubicBezTo>
                <a:cubicBezTo>
                  <a:pt x="2729405" y="2134249"/>
                  <a:pt x="2754235" y="2129679"/>
                  <a:pt x="2775790" y="2120538"/>
                </a:cubicBezTo>
                <a:cubicBezTo>
                  <a:pt x="2797346" y="2111398"/>
                  <a:pt x="2816309" y="2096459"/>
                  <a:pt x="2832680" y="2075723"/>
                </a:cubicBezTo>
                <a:lnTo>
                  <a:pt x="2835545" y="2126882"/>
                </a:lnTo>
                <a:lnTo>
                  <a:pt x="2934999" y="2126882"/>
                </a:lnTo>
                <a:lnTo>
                  <a:pt x="2934999" y="1858806"/>
                </a:lnTo>
                <a:cubicBezTo>
                  <a:pt x="2934999" y="1832066"/>
                  <a:pt x="2931043" y="1809761"/>
                  <a:pt x="2923130" y="1791889"/>
                </a:cubicBezTo>
                <a:cubicBezTo>
                  <a:pt x="2915218" y="1774017"/>
                  <a:pt x="2903894" y="1759897"/>
                  <a:pt x="2889160" y="1749528"/>
                </a:cubicBezTo>
                <a:cubicBezTo>
                  <a:pt x="2874426" y="1739160"/>
                  <a:pt x="2857100" y="1731861"/>
                  <a:pt x="2837182" y="1727632"/>
                </a:cubicBezTo>
                <a:cubicBezTo>
                  <a:pt x="2817264" y="1723403"/>
                  <a:pt x="2795299" y="1721288"/>
                  <a:pt x="2771288" y="1721288"/>
                </a:cubicBezTo>
                <a:close/>
                <a:moveTo>
                  <a:pt x="6436924" y="1720879"/>
                </a:moveTo>
                <a:cubicBezTo>
                  <a:pt x="6410185" y="1720879"/>
                  <a:pt x="6387129" y="1726609"/>
                  <a:pt x="6367757" y="1738069"/>
                </a:cubicBezTo>
                <a:cubicBezTo>
                  <a:pt x="6348384" y="1749528"/>
                  <a:pt x="6331604" y="1766309"/>
                  <a:pt x="6317415" y="1788410"/>
                </a:cubicBezTo>
                <a:lnTo>
                  <a:pt x="6316188" y="1727427"/>
                </a:lnTo>
                <a:lnTo>
                  <a:pt x="6209366" y="1727427"/>
                </a:lnTo>
                <a:lnTo>
                  <a:pt x="6209366" y="2273813"/>
                </a:lnTo>
                <a:lnTo>
                  <a:pt x="6313732" y="2273813"/>
                </a:lnTo>
                <a:lnTo>
                  <a:pt x="6313732" y="2072448"/>
                </a:lnTo>
                <a:cubicBezTo>
                  <a:pt x="6329012" y="2093185"/>
                  <a:pt x="6345997" y="2108669"/>
                  <a:pt x="6364687" y="2118901"/>
                </a:cubicBezTo>
                <a:cubicBezTo>
                  <a:pt x="6383377" y="2129133"/>
                  <a:pt x="6405546" y="2134249"/>
                  <a:pt x="6431195" y="2134249"/>
                </a:cubicBezTo>
                <a:cubicBezTo>
                  <a:pt x="6460935" y="2134249"/>
                  <a:pt x="6487675" y="2126882"/>
                  <a:pt x="6511413" y="2112148"/>
                </a:cubicBezTo>
                <a:cubicBezTo>
                  <a:pt x="6535151" y="2097414"/>
                  <a:pt x="6553978" y="2074767"/>
                  <a:pt x="6567893" y="2044208"/>
                </a:cubicBezTo>
                <a:cubicBezTo>
                  <a:pt x="6581809" y="2013649"/>
                  <a:pt x="6588766" y="1974767"/>
                  <a:pt x="6588766" y="1927564"/>
                </a:cubicBezTo>
                <a:cubicBezTo>
                  <a:pt x="6588766" y="1880634"/>
                  <a:pt x="6582286" y="1841957"/>
                  <a:pt x="6569326" y="1811534"/>
                </a:cubicBezTo>
                <a:cubicBezTo>
                  <a:pt x="6556365" y="1781111"/>
                  <a:pt x="6538425" y="1758396"/>
                  <a:pt x="6515506" y="1743389"/>
                </a:cubicBezTo>
                <a:cubicBezTo>
                  <a:pt x="6492586" y="1728383"/>
                  <a:pt x="6466392" y="1720879"/>
                  <a:pt x="6436924" y="1720879"/>
                </a:cubicBezTo>
                <a:close/>
                <a:moveTo>
                  <a:pt x="8872236" y="1668492"/>
                </a:moveTo>
                <a:cubicBezTo>
                  <a:pt x="8840858" y="1668764"/>
                  <a:pt x="8814187" y="1674085"/>
                  <a:pt x="8792222" y="1684453"/>
                </a:cubicBezTo>
                <a:cubicBezTo>
                  <a:pt x="8775749" y="1692230"/>
                  <a:pt x="8762614" y="1705071"/>
                  <a:pt x="8752817" y="1722977"/>
                </a:cubicBezTo>
                <a:lnTo>
                  <a:pt x="8746819" y="1736509"/>
                </a:lnTo>
                <a:lnTo>
                  <a:pt x="8738914" y="1733106"/>
                </a:lnTo>
                <a:cubicBezTo>
                  <a:pt x="8718655" y="1726046"/>
                  <a:pt x="8695019" y="1722516"/>
                  <a:pt x="8668007" y="1722516"/>
                </a:cubicBezTo>
                <a:cubicBezTo>
                  <a:pt x="8632536" y="1722516"/>
                  <a:pt x="8602590" y="1728792"/>
                  <a:pt x="8578170" y="1741343"/>
                </a:cubicBezTo>
                <a:cubicBezTo>
                  <a:pt x="8553750" y="1753894"/>
                  <a:pt x="8535196" y="1770606"/>
                  <a:pt x="8522509" y="1791479"/>
                </a:cubicBezTo>
                <a:cubicBezTo>
                  <a:pt x="8509821" y="1812353"/>
                  <a:pt x="8503478" y="1835750"/>
                  <a:pt x="8503478" y="1861670"/>
                </a:cubicBezTo>
                <a:cubicBezTo>
                  <a:pt x="8503478" y="1885954"/>
                  <a:pt x="8509821" y="1908669"/>
                  <a:pt x="8522509" y="1929815"/>
                </a:cubicBezTo>
                <a:cubicBezTo>
                  <a:pt x="8528852" y="1940388"/>
                  <a:pt x="8536646" y="1949904"/>
                  <a:pt x="8545889" y="1958362"/>
                </a:cubicBezTo>
                <a:lnTo>
                  <a:pt x="8565872" y="1972194"/>
                </a:lnTo>
                <a:lnTo>
                  <a:pt x="8545633" y="1980668"/>
                </a:lnTo>
                <a:cubicBezTo>
                  <a:pt x="8535946" y="1985784"/>
                  <a:pt x="8527898" y="1991275"/>
                  <a:pt x="8521486" y="1997141"/>
                </a:cubicBezTo>
                <a:cubicBezTo>
                  <a:pt x="8508662" y="2008874"/>
                  <a:pt x="8502250" y="2022516"/>
                  <a:pt x="8502250" y="2038069"/>
                </a:cubicBezTo>
                <a:cubicBezTo>
                  <a:pt x="8502250" y="2048983"/>
                  <a:pt x="8506342" y="2059965"/>
                  <a:pt x="8514528" y="2071016"/>
                </a:cubicBezTo>
                <a:cubicBezTo>
                  <a:pt x="8518620" y="2076541"/>
                  <a:pt x="8523924" y="2081708"/>
                  <a:pt x="8530438" y="2086517"/>
                </a:cubicBezTo>
                <a:lnTo>
                  <a:pt x="8551777" y="2098811"/>
                </a:lnTo>
                <a:lnTo>
                  <a:pt x="8538126" y="2104615"/>
                </a:lnTo>
                <a:cubicBezTo>
                  <a:pt x="8531159" y="2108239"/>
                  <a:pt x="8524998" y="2112182"/>
                  <a:pt x="8519644" y="2116446"/>
                </a:cubicBezTo>
                <a:cubicBezTo>
                  <a:pt x="8498225" y="2133499"/>
                  <a:pt x="8487516" y="2153349"/>
                  <a:pt x="8487516" y="2175995"/>
                </a:cubicBezTo>
                <a:cubicBezTo>
                  <a:pt x="8487516" y="2194549"/>
                  <a:pt x="8493382" y="2211807"/>
                  <a:pt x="8505114" y="2227769"/>
                </a:cubicBezTo>
                <a:cubicBezTo>
                  <a:pt x="8516847" y="2243731"/>
                  <a:pt x="8536356" y="2256623"/>
                  <a:pt x="8563641" y="2266446"/>
                </a:cubicBezTo>
                <a:cubicBezTo>
                  <a:pt x="8590926" y="2276268"/>
                  <a:pt x="8627625" y="2281180"/>
                  <a:pt x="8673737" y="2281180"/>
                </a:cubicBezTo>
                <a:cubicBezTo>
                  <a:pt x="8737856" y="2281180"/>
                  <a:pt x="8786970" y="2269447"/>
                  <a:pt x="8821076" y="2245982"/>
                </a:cubicBezTo>
                <a:cubicBezTo>
                  <a:pt x="8855184" y="2222517"/>
                  <a:pt x="8872236" y="2191684"/>
                  <a:pt x="8872236" y="2153485"/>
                </a:cubicBezTo>
                <a:cubicBezTo>
                  <a:pt x="8872236" y="2115832"/>
                  <a:pt x="8857639" y="2087864"/>
                  <a:pt x="8828444" y="2069583"/>
                </a:cubicBezTo>
                <a:cubicBezTo>
                  <a:pt x="8799248" y="2051302"/>
                  <a:pt x="8752728" y="2042162"/>
                  <a:pt x="8688880" y="2042162"/>
                </a:cubicBezTo>
                <a:lnTo>
                  <a:pt x="8680694" y="2042162"/>
                </a:lnTo>
                <a:cubicBezTo>
                  <a:pt x="8655865" y="2041889"/>
                  <a:pt x="8636492" y="2040934"/>
                  <a:pt x="8622577" y="2039297"/>
                </a:cubicBezTo>
                <a:cubicBezTo>
                  <a:pt x="8608662" y="2037660"/>
                  <a:pt x="8598975" y="2035136"/>
                  <a:pt x="8593518" y="2031725"/>
                </a:cubicBezTo>
                <a:cubicBezTo>
                  <a:pt x="8588061" y="2028314"/>
                  <a:pt x="8585333" y="2024017"/>
                  <a:pt x="8585333" y="2018833"/>
                </a:cubicBezTo>
                <a:cubicBezTo>
                  <a:pt x="8585333" y="2012285"/>
                  <a:pt x="8590108" y="2006214"/>
                  <a:pt x="8599658" y="2000620"/>
                </a:cubicBezTo>
                <a:lnTo>
                  <a:pt x="8616854" y="1994410"/>
                </a:lnTo>
                <a:lnTo>
                  <a:pt x="8618382" y="1994839"/>
                </a:lnTo>
                <a:cubicBezTo>
                  <a:pt x="8633184" y="1998011"/>
                  <a:pt x="8649317" y="1999597"/>
                  <a:pt x="8666779" y="1999597"/>
                </a:cubicBezTo>
                <a:cubicBezTo>
                  <a:pt x="8703342" y="1999597"/>
                  <a:pt x="8733764" y="1993321"/>
                  <a:pt x="8758048" y="1980770"/>
                </a:cubicBezTo>
                <a:cubicBezTo>
                  <a:pt x="8782332" y="1968219"/>
                  <a:pt x="8800613" y="1951439"/>
                  <a:pt x="8812891" y="1930429"/>
                </a:cubicBezTo>
                <a:cubicBezTo>
                  <a:pt x="8825170" y="1909419"/>
                  <a:pt x="8831308" y="1886500"/>
                  <a:pt x="8831308" y="1861670"/>
                </a:cubicBezTo>
                <a:cubicBezTo>
                  <a:pt x="8831308" y="1835750"/>
                  <a:pt x="8825102" y="1812353"/>
                  <a:pt x="8812686" y="1791479"/>
                </a:cubicBezTo>
                <a:lnTo>
                  <a:pt x="8790826" y="1764653"/>
                </a:lnTo>
                <a:lnTo>
                  <a:pt x="8791711" y="1763802"/>
                </a:lnTo>
                <a:cubicBezTo>
                  <a:pt x="8798192" y="1758857"/>
                  <a:pt x="8805798" y="1755395"/>
                  <a:pt x="8814528" y="1753417"/>
                </a:cubicBezTo>
                <a:cubicBezTo>
                  <a:pt x="8831990" y="1749460"/>
                  <a:pt x="8851226" y="1747482"/>
                  <a:pt x="8872236" y="1747482"/>
                </a:cubicBezTo>
                <a:close/>
                <a:moveTo>
                  <a:pt x="7548373" y="1633294"/>
                </a:moveTo>
                <a:lnTo>
                  <a:pt x="7548373" y="1727427"/>
                </a:lnTo>
                <a:lnTo>
                  <a:pt x="7482070" y="1727427"/>
                </a:lnTo>
                <a:lnTo>
                  <a:pt x="7482070" y="1810920"/>
                </a:lnTo>
                <a:lnTo>
                  <a:pt x="7548373" y="1810920"/>
                </a:lnTo>
                <a:lnTo>
                  <a:pt x="7548373" y="1987728"/>
                </a:lnTo>
                <a:cubicBezTo>
                  <a:pt x="7548373" y="2020470"/>
                  <a:pt x="7552739" y="2047005"/>
                  <a:pt x="7561470" y="2067332"/>
                </a:cubicBezTo>
                <a:cubicBezTo>
                  <a:pt x="7570202" y="2087660"/>
                  <a:pt x="7585685" y="2102667"/>
                  <a:pt x="7607923" y="2112353"/>
                </a:cubicBezTo>
                <a:cubicBezTo>
                  <a:pt x="7630161" y="2122039"/>
                  <a:pt x="7661470" y="2126882"/>
                  <a:pt x="7701852" y="2126882"/>
                </a:cubicBezTo>
                <a:lnTo>
                  <a:pt x="7744008" y="2126882"/>
                </a:lnTo>
                <a:lnTo>
                  <a:pt x="7744008" y="2042162"/>
                </a:lnTo>
                <a:lnTo>
                  <a:pt x="7705126" y="2042162"/>
                </a:lnTo>
                <a:cubicBezTo>
                  <a:pt x="7684390" y="2042162"/>
                  <a:pt x="7671088" y="2037250"/>
                  <a:pt x="7665222" y="2027428"/>
                </a:cubicBezTo>
                <a:cubicBezTo>
                  <a:pt x="7659355" y="2017605"/>
                  <a:pt x="7656422" y="2002189"/>
                  <a:pt x="7656422" y="1981179"/>
                </a:cubicBezTo>
                <a:lnTo>
                  <a:pt x="7656422" y="1810920"/>
                </a:lnTo>
                <a:lnTo>
                  <a:pt x="7744417" y="1810920"/>
                </a:lnTo>
                <a:lnTo>
                  <a:pt x="7744417" y="1727427"/>
                </a:lnTo>
                <a:lnTo>
                  <a:pt x="7656422" y="1727427"/>
                </a:lnTo>
                <a:lnTo>
                  <a:pt x="7656422" y="1633294"/>
                </a:lnTo>
                <a:close/>
                <a:moveTo>
                  <a:pt x="4060847" y="1575995"/>
                </a:moveTo>
                <a:cubicBezTo>
                  <a:pt x="4030287" y="1575995"/>
                  <a:pt x="4005048" y="1578655"/>
                  <a:pt x="3985131" y="1583976"/>
                </a:cubicBezTo>
                <a:cubicBezTo>
                  <a:pt x="3965212" y="1589296"/>
                  <a:pt x="3949592" y="1597550"/>
                  <a:pt x="3938268" y="1608737"/>
                </a:cubicBezTo>
                <a:cubicBezTo>
                  <a:pt x="3926945" y="1619924"/>
                  <a:pt x="3918896" y="1634317"/>
                  <a:pt x="3914121" y="1651916"/>
                </a:cubicBezTo>
                <a:cubicBezTo>
                  <a:pt x="3909346" y="1669515"/>
                  <a:pt x="3906959" y="1690456"/>
                  <a:pt x="3906959" y="1714740"/>
                </a:cubicBezTo>
                <a:lnTo>
                  <a:pt x="3906959" y="1727427"/>
                </a:lnTo>
                <a:lnTo>
                  <a:pt x="3840656" y="1727427"/>
                </a:lnTo>
                <a:lnTo>
                  <a:pt x="3840656" y="1810920"/>
                </a:lnTo>
                <a:lnTo>
                  <a:pt x="3906959" y="1810920"/>
                </a:lnTo>
                <a:lnTo>
                  <a:pt x="3906959" y="2126882"/>
                </a:lnTo>
                <a:lnTo>
                  <a:pt x="4015008" y="2126882"/>
                </a:lnTo>
                <a:lnTo>
                  <a:pt x="4015008" y="1810920"/>
                </a:lnTo>
                <a:lnTo>
                  <a:pt x="4100547" y="1810920"/>
                </a:lnTo>
                <a:lnTo>
                  <a:pt x="4100547" y="1727427"/>
                </a:lnTo>
                <a:lnTo>
                  <a:pt x="4015008" y="1727427"/>
                </a:lnTo>
                <a:lnTo>
                  <a:pt x="4015008" y="1715968"/>
                </a:lnTo>
                <a:cubicBezTo>
                  <a:pt x="4015008" y="1694958"/>
                  <a:pt x="4018009" y="1679474"/>
                  <a:pt x="4024012" y="1669515"/>
                </a:cubicBezTo>
                <a:cubicBezTo>
                  <a:pt x="4030014" y="1659556"/>
                  <a:pt x="4043384" y="1654576"/>
                  <a:pt x="4064121" y="1654576"/>
                </a:cubicBezTo>
                <a:lnTo>
                  <a:pt x="4100137" y="1654576"/>
                </a:lnTo>
                <a:lnTo>
                  <a:pt x="4100137" y="1575995"/>
                </a:lnTo>
                <a:close/>
                <a:moveTo>
                  <a:pt x="1909945" y="1575995"/>
                </a:moveTo>
                <a:lnTo>
                  <a:pt x="1909945" y="1671766"/>
                </a:lnTo>
                <a:lnTo>
                  <a:pt x="2056467" y="1671766"/>
                </a:lnTo>
                <a:lnTo>
                  <a:pt x="2056467" y="2126882"/>
                </a:lnTo>
                <a:lnTo>
                  <a:pt x="2171883" y="2126882"/>
                </a:lnTo>
                <a:lnTo>
                  <a:pt x="2171883" y="1671766"/>
                </a:lnTo>
                <a:lnTo>
                  <a:pt x="2318404" y="1671766"/>
                </a:lnTo>
                <a:lnTo>
                  <a:pt x="2318404" y="1575995"/>
                </a:lnTo>
                <a:close/>
                <a:moveTo>
                  <a:pt x="5922203" y="1569037"/>
                </a:moveTo>
                <a:cubicBezTo>
                  <a:pt x="5882912" y="1569037"/>
                  <a:pt x="5847987" y="1574358"/>
                  <a:pt x="5817427" y="1584999"/>
                </a:cubicBezTo>
                <a:cubicBezTo>
                  <a:pt x="5786868" y="1595640"/>
                  <a:pt x="5762925" y="1612216"/>
                  <a:pt x="5745599" y="1634726"/>
                </a:cubicBezTo>
                <a:cubicBezTo>
                  <a:pt x="5728273" y="1657236"/>
                  <a:pt x="5719610" y="1686363"/>
                  <a:pt x="5719610" y="1722107"/>
                </a:cubicBezTo>
                <a:cubicBezTo>
                  <a:pt x="5719610" y="1755395"/>
                  <a:pt x="5727182" y="1782407"/>
                  <a:pt x="5742326" y="1803144"/>
                </a:cubicBezTo>
                <a:cubicBezTo>
                  <a:pt x="5757468" y="1823881"/>
                  <a:pt x="5778887" y="1840797"/>
                  <a:pt x="5806581" y="1853894"/>
                </a:cubicBezTo>
                <a:cubicBezTo>
                  <a:pt x="5834277" y="1866991"/>
                  <a:pt x="5867086" y="1878997"/>
                  <a:pt x="5905013" y="1889911"/>
                </a:cubicBezTo>
                <a:cubicBezTo>
                  <a:pt x="5937755" y="1898915"/>
                  <a:pt x="5963130" y="1907305"/>
                  <a:pt x="5981138" y="1915081"/>
                </a:cubicBezTo>
                <a:cubicBezTo>
                  <a:pt x="5999147" y="1922857"/>
                  <a:pt x="6011629" y="1931520"/>
                  <a:pt x="6018587" y="1941070"/>
                </a:cubicBezTo>
                <a:cubicBezTo>
                  <a:pt x="6025545" y="1950620"/>
                  <a:pt x="6029024" y="1962625"/>
                  <a:pt x="6029024" y="1977087"/>
                </a:cubicBezTo>
                <a:cubicBezTo>
                  <a:pt x="6029024" y="1992093"/>
                  <a:pt x="6024863" y="2004372"/>
                  <a:pt x="6016541" y="2013922"/>
                </a:cubicBezTo>
                <a:cubicBezTo>
                  <a:pt x="6008219" y="2023471"/>
                  <a:pt x="5996691" y="2030566"/>
                  <a:pt x="5981957" y="2035204"/>
                </a:cubicBezTo>
                <a:cubicBezTo>
                  <a:pt x="5967223" y="2039843"/>
                  <a:pt x="5950170" y="2042162"/>
                  <a:pt x="5930797" y="2042162"/>
                </a:cubicBezTo>
                <a:cubicBezTo>
                  <a:pt x="5910606" y="2042162"/>
                  <a:pt x="5892666" y="2039570"/>
                  <a:pt x="5876977" y="2034385"/>
                </a:cubicBezTo>
                <a:cubicBezTo>
                  <a:pt x="5861288" y="2029201"/>
                  <a:pt x="5848874" y="2020538"/>
                  <a:pt x="5839733" y="2008396"/>
                </a:cubicBezTo>
                <a:cubicBezTo>
                  <a:pt x="5830593" y="1996255"/>
                  <a:pt x="5825476" y="1979542"/>
                  <a:pt x="5824385" y="1958260"/>
                </a:cubicBezTo>
                <a:lnTo>
                  <a:pt x="5706923" y="1958260"/>
                </a:lnTo>
                <a:cubicBezTo>
                  <a:pt x="5706923" y="2000006"/>
                  <a:pt x="5716745" y="2033840"/>
                  <a:pt x="5736390" y="2059761"/>
                </a:cubicBezTo>
                <a:cubicBezTo>
                  <a:pt x="5756036" y="2085682"/>
                  <a:pt x="5782708" y="2104577"/>
                  <a:pt x="5816404" y="2116446"/>
                </a:cubicBezTo>
                <a:cubicBezTo>
                  <a:pt x="5850102" y="2128315"/>
                  <a:pt x="5887551" y="2134249"/>
                  <a:pt x="5928752" y="2134249"/>
                </a:cubicBezTo>
                <a:cubicBezTo>
                  <a:pt x="5970224" y="2134249"/>
                  <a:pt x="6007332" y="2128656"/>
                  <a:pt x="6040075" y="2117469"/>
                </a:cubicBezTo>
                <a:cubicBezTo>
                  <a:pt x="6072816" y="2106282"/>
                  <a:pt x="6098806" y="2088683"/>
                  <a:pt x="6118042" y="2064672"/>
                </a:cubicBezTo>
                <a:cubicBezTo>
                  <a:pt x="6137278" y="2040661"/>
                  <a:pt x="6146896" y="2009147"/>
                  <a:pt x="6146896" y="1970129"/>
                </a:cubicBezTo>
                <a:cubicBezTo>
                  <a:pt x="6146896" y="1935204"/>
                  <a:pt x="6140484" y="1907032"/>
                  <a:pt x="6127660" y="1885613"/>
                </a:cubicBezTo>
                <a:cubicBezTo>
                  <a:pt x="6114836" y="1864194"/>
                  <a:pt x="6095122" y="1846732"/>
                  <a:pt x="6068519" y="1833226"/>
                </a:cubicBezTo>
                <a:cubicBezTo>
                  <a:pt x="6041917" y="1819720"/>
                  <a:pt x="6007742" y="1806827"/>
                  <a:pt x="5965995" y="1794549"/>
                </a:cubicBezTo>
                <a:cubicBezTo>
                  <a:pt x="5930797" y="1784454"/>
                  <a:pt x="5903921" y="1775449"/>
                  <a:pt x="5885368" y="1767537"/>
                </a:cubicBezTo>
                <a:cubicBezTo>
                  <a:pt x="5866814" y="1759624"/>
                  <a:pt x="5854126" y="1751507"/>
                  <a:pt x="5847305" y="1743185"/>
                </a:cubicBezTo>
                <a:cubicBezTo>
                  <a:pt x="5840484" y="1734863"/>
                  <a:pt x="5837073" y="1725245"/>
                  <a:pt x="5837073" y="1714331"/>
                </a:cubicBezTo>
                <a:cubicBezTo>
                  <a:pt x="5837073" y="1695231"/>
                  <a:pt x="5845190" y="1681111"/>
                  <a:pt x="5861425" y="1671970"/>
                </a:cubicBezTo>
                <a:cubicBezTo>
                  <a:pt x="5877659" y="1662830"/>
                  <a:pt x="5897919" y="1658260"/>
                  <a:pt x="5922203" y="1658260"/>
                </a:cubicBezTo>
                <a:cubicBezTo>
                  <a:pt x="5947032" y="1658260"/>
                  <a:pt x="5968315" y="1664058"/>
                  <a:pt x="5986050" y="1675654"/>
                </a:cubicBezTo>
                <a:cubicBezTo>
                  <a:pt x="6003785" y="1687250"/>
                  <a:pt x="6012517" y="1704781"/>
                  <a:pt x="6012243" y="1728246"/>
                </a:cubicBezTo>
                <a:lnTo>
                  <a:pt x="6130115" y="1728246"/>
                </a:lnTo>
                <a:cubicBezTo>
                  <a:pt x="6130115" y="1691957"/>
                  <a:pt x="6120702" y="1662080"/>
                  <a:pt x="6101875" y="1638614"/>
                </a:cubicBezTo>
                <a:cubicBezTo>
                  <a:pt x="6083048" y="1615149"/>
                  <a:pt x="6057946" y="1597687"/>
                  <a:pt x="6026568" y="1586227"/>
                </a:cubicBezTo>
                <a:cubicBezTo>
                  <a:pt x="5995190" y="1574767"/>
                  <a:pt x="5960402" y="1569037"/>
                  <a:pt x="5922203" y="1569037"/>
                </a:cubicBezTo>
                <a:close/>
                <a:moveTo>
                  <a:pt x="4744674" y="955568"/>
                </a:moveTo>
                <a:lnTo>
                  <a:pt x="4744674" y="1047655"/>
                </a:lnTo>
                <a:lnTo>
                  <a:pt x="4971414" y="1047655"/>
                </a:lnTo>
                <a:lnTo>
                  <a:pt x="4971414" y="955568"/>
                </a:lnTo>
                <a:close/>
                <a:moveTo>
                  <a:pt x="7536244" y="901134"/>
                </a:moveTo>
                <a:cubicBezTo>
                  <a:pt x="7557799" y="901134"/>
                  <a:pt x="7574716" y="906727"/>
                  <a:pt x="7586994" y="917914"/>
                </a:cubicBezTo>
                <a:cubicBezTo>
                  <a:pt x="7599272" y="929101"/>
                  <a:pt x="7608003" y="943903"/>
                  <a:pt x="7613188" y="962321"/>
                </a:cubicBezTo>
                <a:cubicBezTo>
                  <a:pt x="7618372" y="980738"/>
                  <a:pt x="7620964" y="1001270"/>
                  <a:pt x="7620964" y="1023917"/>
                </a:cubicBezTo>
                <a:cubicBezTo>
                  <a:pt x="7620964" y="1046564"/>
                  <a:pt x="7618372" y="1067096"/>
                  <a:pt x="7613188" y="1085513"/>
                </a:cubicBezTo>
                <a:cubicBezTo>
                  <a:pt x="7608003" y="1103931"/>
                  <a:pt x="7599272" y="1118665"/>
                  <a:pt x="7586994" y="1129715"/>
                </a:cubicBezTo>
                <a:cubicBezTo>
                  <a:pt x="7574716" y="1140766"/>
                  <a:pt x="7557799" y="1146291"/>
                  <a:pt x="7536244" y="1146291"/>
                </a:cubicBezTo>
                <a:cubicBezTo>
                  <a:pt x="7515780" y="1146291"/>
                  <a:pt x="7499409" y="1140766"/>
                  <a:pt x="7487130" y="1129715"/>
                </a:cubicBezTo>
                <a:cubicBezTo>
                  <a:pt x="7474852" y="1118665"/>
                  <a:pt x="7466189" y="1103931"/>
                  <a:pt x="7461141" y="1085513"/>
                </a:cubicBezTo>
                <a:cubicBezTo>
                  <a:pt x="7456093" y="1067096"/>
                  <a:pt x="7453570" y="1046564"/>
                  <a:pt x="7453570" y="1023917"/>
                </a:cubicBezTo>
                <a:cubicBezTo>
                  <a:pt x="7453570" y="1001270"/>
                  <a:pt x="7456093" y="980738"/>
                  <a:pt x="7461141" y="962321"/>
                </a:cubicBezTo>
                <a:cubicBezTo>
                  <a:pt x="7466189" y="943903"/>
                  <a:pt x="7474852" y="929101"/>
                  <a:pt x="7487130" y="917914"/>
                </a:cubicBezTo>
                <a:cubicBezTo>
                  <a:pt x="7499409" y="906727"/>
                  <a:pt x="7515780" y="901134"/>
                  <a:pt x="7536244" y="901134"/>
                </a:cubicBezTo>
                <a:close/>
                <a:moveTo>
                  <a:pt x="3916744" y="901134"/>
                </a:moveTo>
                <a:cubicBezTo>
                  <a:pt x="3938299" y="901134"/>
                  <a:pt x="3955216" y="906727"/>
                  <a:pt x="3967494" y="917914"/>
                </a:cubicBezTo>
                <a:cubicBezTo>
                  <a:pt x="3979773" y="929101"/>
                  <a:pt x="3988504" y="943903"/>
                  <a:pt x="3993688" y="962321"/>
                </a:cubicBezTo>
                <a:cubicBezTo>
                  <a:pt x="3998872" y="980738"/>
                  <a:pt x="4001464" y="1001270"/>
                  <a:pt x="4001464" y="1023917"/>
                </a:cubicBezTo>
                <a:cubicBezTo>
                  <a:pt x="4001464" y="1046564"/>
                  <a:pt x="3998872" y="1067096"/>
                  <a:pt x="3993688" y="1085513"/>
                </a:cubicBezTo>
                <a:cubicBezTo>
                  <a:pt x="3988504" y="1103931"/>
                  <a:pt x="3979773" y="1118665"/>
                  <a:pt x="3967494" y="1129715"/>
                </a:cubicBezTo>
                <a:cubicBezTo>
                  <a:pt x="3955216" y="1140766"/>
                  <a:pt x="3938299" y="1146291"/>
                  <a:pt x="3916744" y="1146291"/>
                </a:cubicBezTo>
                <a:cubicBezTo>
                  <a:pt x="3896280" y="1146291"/>
                  <a:pt x="3879908" y="1140766"/>
                  <a:pt x="3867631" y="1129715"/>
                </a:cubicBezTo>
                <a:cubicBezTo>
                  <a:pt x="3855352" y="1118665"/>
                  <a:pt x="3846689" y="1103931"/>
                  <a:pt x="3841641" y="1085513"/>
                </a:cubicBezTo>
                <a:cubicBezTo>
                  <a:pt x="3836593" y="1067096"/>
                  <a:pt x="3834070" y="1046564"/>
                  <a:pt x="3834070" y="1023917"/>
                </a:cubicBezTo>
                <a:cubicBezTo>
                  <a:pt x="3834070" y="1001270"/>
                  <a:pt x="3836593" y="980738"/>
                  <a:pt x="3841641" y="962321"/>
                </a:cubicBezTo>
                <a:cubicBezTo>
                  <a:pt x="3846689" y="943903"/>
                  <a:pt x="3855352" y="929101"/>
                  <a:pt x="3867631" y="917914"/>
                </a:cubicBezTo>
                <a:cubicBezTo>
                  <a:pt x="3879908" y="906727"/>
                  <a:pt x="3896280" y="901134"/>
                  <a:pt x="3916744" y="901134"/>
                </a:cubicBezTo>
                <a:close/>
                <a:moveTo>
                  <a:pt x="8914504" y="891720"/>
                </a:moveTo>
                <a:cubicBezTo>
                  <a:pt x="8937423" y="891720"/>
                  <a:pt x="8955908" y="898610"/>
                  <a:pt x="8969960" y="912389"/>
                </a:cubicBezTo>
                <a:cubicBezTo>
                  <a:pt x="8984012" y="926168"/>
                  <a:pt x="8991448" y="946973"/>
                  <a:pt x="8992266" y="974804"/>
                </a:cubicBezTo>
                <a:lnTo>
                  <a:pt x="8833466" y="974804"/>
                </a:lnTo>
                <a:cubicBezTo>
                  <a:pt x="8835649" y="947518"/>
                  <a:pt x="8843971" y="926850"/>
                  <a:pt x="8858432" y="912798"/>
                </a:cubicBezTo>
                <a:cubicBezTo>
                  <a:pt x="8872893" y="898746"/>
                  <a:pt x="8891584" y="891720"/>
                  <a:pt x="8914504" y="891720"/>
                </a:cubicBezTo>
                <a:close/>
                <a:moveTo>
                  <a:pt x="6514204" y="891720"/>
                </a:moveTo>
                <a:cubicBezTo>
                  <a:pt x="6537123" y="891720"/>
                  <a:pt x="6555609" y="898610"/>
                  <a:pt x="6569661" y="912389"/>
                </a:cubicBezTo>
                <a:cubicBezTo>
                  <a:pt x="6583713" y="926168"/>
                  <a:pt x="6591148" y="946973"/>
                  <a:pt x="6591966" y="974804"/>
                </a:cubicBezTo>
                <a:lnTo>
                  <a:pt x="6433167" y="974804"/>
                </a:lnTo>
                <a:cubicBezTo>
                  <a:pt x="6435350" y="947518"/>
                  <a:pt x="6443671" y="926850"/>
                  <a:pt x="6458132" y="912798"/>
                </a:cubicBezTo>
                <a:cubicBezTo>
                  <a:pt x="6472594" y="898746"/>
                  <a:pt x="6491284" y="891720"/>
                  <a:pt x="6514204" y="891720"/>
                </a:cubicBezTo>
                <a:close/>
                <a:moveTo>
                  <a:pt x="8542992" y="822552"/>
                </a:moveTo>
                <a:lnTo>
                  <a:pt x="8542992" y="1222007"/>
                </a:lnTo>
                <a:lnTo>
                  <a:pt x="8651040" y="1222007"/>
                </a:lnTo>
                <a:lnTo>
                  <a:pt x="8651040" y="822552"/>
                </a:lnTo>
                <a:close/>
                <a:moveTo>
                  <a:pt x="7805883" y="822552"/>
                </a:moveTo>
                <a:lnTo>
                  <a:pt x="7805883" y="1082034"/>
                </a:lnTo>
                <a:cubicBezTo>
                  <a:pt x="7805883" y="1128419"/>
                  <a:pt x="7816183" y="1164094"/>
                  <a:pt x="7836783" y="1189060"/>
                </a:cubicBezTo>
                <a:cubicBezTo>
                  <a:pt x="7857383" y="1214026"/>
                  <a:pt x="7886783" y="1226509"/>
                  <a:pt x="7924983" y="1226509"/>
                </a:cubicBezTo>
                <a:cubicBezTo>
                  <a:pt x="7956906" y="1226509"/>
                  <a:pt x="7983782" y="1219893"/>
                  <a:pt x="8005610" y="1206659"/>
                </a:cubicBezTo>
                <a:cubicBezTo>
                  <a:pt x="8027438" y="1193426"/>
                  <a:pt x="8044628" y="1178487"/>
                  <a:pt x="8057179" y="1161843"/>
                </a:cubicBezTo>
                <a:lnTo>
                  <a:pt x="8058816" y="1222007"/>
                </a:lnTo>
                <a:lnTo>
                  <a:pt x="8163591" y="1222007"/>
                </a:lnTo>
                <a:lnTo>
                  <a:pt x="8163591" y="822552"/>
                </a:lnTo>
                <a:lnTo>
                  <a:pt x="8055133" y="822552"/>
                </a:lnTo>
                <a:lnTo>
                  <a:pt x="8055133" y="1089401"/>
                </a:lnTo>
                <a:cubicBezTo>
                  <a:pt x="8044492" y="1103044"/>
                  <a:pt x="8032281" y="1114708"/>
                  <a:pt x="8018503" y="1124394"/>
                </a:cubicBezTo>
                <a:cubicBezTo>
                  <a:pt x="8004723" y="1134081"/>
                  <a:pt x="7987875" y="1138924"/>
                  <a:pt x="7967957" y="1138924"/>
                </a:cubicBezTo>
                <a:cubicBezTo>
                  <a:pt x="7955133" y="1138924"/>
                  <a:pt x="7944696" y="1135991"/>
                  <a:pt x="7936647" y="1130124"/>
                </a:cubicBezTo>
                <a:cubicBezTo>
                  <a:pt x="7928598" y="1124258"/>
                  <a:pt x="7922800" y="1116073"/>
                  <a:pt x="7919253" y="1105568"/>
                </a:cubicBezTo>
                <a:cubicBezTo>
                  <a:pt x="7915705" y="1095063"/>
                  <a:pt x="7913932" y="1082853"/>
                  <a:pt x="7913932" y="1068937"/>
                </a:cubicBezTo>
                <a:lnTo>
                  <a:pt x="7913932" y="822552"/>
                </a:lnTo>
                <a:close/>
                <a:moveTo>
                  <a:pt x="5437841" y="822552"/>
                </a:moveTo>
                <a:lnTo>
                  <a:pt x="5437841" y="1222007"/>
                </a:lnTo>
                <a:lnTo>
                  <a:pt x="5545891" y="1222007"/>
                </a:lnTo>
                <a:lnTo>
                  <a:pt x="5545891" y="822552"/>
                </a:lnTo>
                <a:close/>
                <a:moveTo>
                  <a:pt x="5875247" y="817641"/>
                </a:moveTo>
                <a:cubicBezTo>
                  <a:pt x="5843596" y="817641"/>
                  <a:pt x="5816993" y="824121"/>
                  <a:pt x="5795438" y="837082"/>
                </a:cubicBezTo>
                <a:cubicBezTo>
                  <a:pt x="5773883" y="850042"/>
                  <a:pt x="5756830" y="865117"/>
                  <a:pt x="5744279" y="882307"/>
                </a:cubicBezTo>
                <a:lnTo>
                  <a:pt x="5742641" y="822552"/>
                </a:lnTo>
                <a:lnTo>
                  <a:pt x="5637866" y="822552"/>
                </a:lnTo>
                <a:lnTo>
                  <a:pt x="5637866" y="1222007"/>
                </a:lnTo>
                <a:lnTo>
                  <a:pt x="5745916" y="1222007"/>
                </a:lnTo>
                <a:lnTo>
                  <a:pt x="5745916" y="955568"/>
                </a:lnTo>
                <a:cubicBezTo>
                  <a:pt x="5757649" y="941379"/>
                  <a:pt x="5771154" y="929306"/>
                  <a:pt x="5786434" y="919347"/>
                </a:cubicBezTo>
                <a:cubicBezTo>
                  <a:pt x="5801714" y="909387"/>
                  <a:pt x="5818903" y="904408"/>
                  <a:pt x="5838003" y="904408"/>
                </a:cubicBezTo>
                <a:cubicBezTo>
                  <a:pt x="5851101" y="904408"/>
                  <a:pt x="5861605" y="907341"/>
                  <a:pt x="5869517" y="913207"/>
                </a:cubicBezTo>
                <a:cubicBezTo>
                  <a:pt x="5877430" y="919074"/>
                  <a:pt x="5883024" y="927396"/>
                  <a:pt x="5886298" y="938173"/>
                </a:cubicBezTo>
                <a:cubicBezTo>
                  <a:pt x="5889572" y="948951"/>
                  <a:pt x="5891209" y="961434"/>
                  <a:pt x="5891209" y="975622"/>
                </a:cubicBezTo>
                <a:lnTo>
                  <a:pt x="5891209" y="1222007"/>
                </a:lnTo>
                <a:lnTo>
                  <a:pt x="5999258" y="1222007"/>
                </a:lnTo>
                <a:lnTo>
                  <a:pt x="5999258" y="962116"/>
                </a:lnTo>
                <a:lnTo>
                  <a:pt x="5998642" y="952106"/>
                </a:lnTo>
                <a:lnTo>
                  <a:pt x="6016346" y="934592"/>
                </a:lnTo>
                <a:cubicBezTo>
                  <a:pt x="6023235" y="928794"/>
                  <a:pt x="6030636" y="923508"/>
                  <a:pt x="6038549" y="918733"/>
                </a:cubicBezTo>
                <a:cubicBezTo>
                  <a:pt x="6054375" y="909183"/>
                  <a:pt x="6071701" y="904408"/>
                  <a:pt x="6090527" y="904408"/>
                </a:cubicBezTo>
                <a:cubicBezTo>
                  <a:pt x="6103624" y="904408"/>
                  <a:pt x="6114129" y="907341"/>
                  <a:pt x="6122042" y="913207"/>
                </a:cubicBezTo>
                <a:cubicBezTo>
                  <a:pt x="6129954" y="919074"/>
                  <a:pt x="6135616" y="927396"/>
                  <a:pt x="6139027" y="938173"/>
                </a:cubicBezTo>
                <a:cubicBezTo>
                  <a:pt x="6142437" y="948951"/>
                  <a:pt x="6144143" y="961434"/>
                  <a:pt x="6144143" y="975622"/>
                </a:cubicBezTo>
                <a:lnTo>
                  <a:pt x="6144143" y="1222007"/>
                </a:lnTo>
                <a:lnTo>
                  <a:pt x="6252192" y="1222007"/>
                </a:lnTo>
                <a:lnTo>
                  <a:pt x="6252192" y="962116"/>
                </a:lnTo>
                <a:cubicBezTo>
                  <a:pt x="6252192" y="916004"/>
                  <a:pt x="6241482" y="880397"/>
                  <a:pt x="6220063" y="855295"/>
                </a:cubicBezTo>
                <a:cubicBezTo>
                  <a:pt x="6198645" y="830192"/>
                  <a:pt x="6168153" y="817641"/>
                  <a:pt x="6128590" y="817641"/>
                </a:cubicBezTo>
                <a:cubicBezTo>
                  <a:pt x="6096666" y="817641"/>
                  <a:pt x="6068904" y="824326"/>
                  <a:pt x="6045302" y="837696"/>
                </a:cubicBezTo>
                <a:cubicBezTo>
                  <a:pt x="6021700" y="851065"/>
                  <a:pt x="6001714" y="866891"/>
                  <a:pt x="5985343" y="885172"/>
                </a:cubicBezTo>
                <a:lnTo>
                  <a:pt x="5985695" y="887199"/>
                </a:lnTo>
                <a:lnTo>
                  <a:pt x="5981186" y="876091"/>
                </a:lnTo>
                <a:cubicBezTo>
                  <a:pt x="5977170" y="868502"/>
                  <a:pt x="5972485" y="861570"/>
                  <a:pt x="5967130" y="855295"/>
                </a:cubicBezTo>
                <a:cubicBezTo>
                  <a:pt x="5945711" y="830192"/>
                  <a:pt x="5915084" y="817641"/>
                  <a:pt x="5875247" y="817641"/>
                </a:cubicBezTo>
                <a:close/>
                <a:moveTo>
                  <a:pt x="9399609" y="817232"/>
                </a:moveTo>
                <a:cubicBezTo>
                  <a:pt x="9370141" y="817232"/>
                  <a:pt x="9344970" y="823644"/>
                  <a:pt x="9324097" y="836468"/>
                </a:cubicBezTo>
                <a:cubicBezTo>
                  <a:pt x="9303224" y="849292"/>
                  <a:pt x="9287740" y="867573"/>
                  <a:pt x="9277644" y="891311"/>
                </a:cubicBezTo>
                <a:lnTo>
                  <a:pt x="9275598" y="822552"/>
                </a:lnTo>
                <a:lnTo>
                  <a:pt x="9171642" y="822552"/>
                </a:lnTo>
                <a:lnTo>
                  <a:pt x="9171642" y="1222007"/>
                </a:lnTo>
                <a:lnTo>
                  <a:pt x="9279690" y="1222007"/>
                </a:lnTo>
                <a:lnTo>
                  <a:pt x="9279690" y="956386"/>
                </a:lnTo>
                <a:cubicBezTo>
                  <a:pt x="9288422" y="944108"/>
                  <a:pt x="9298790" y="934490"/>
                  <a:pt x="9310796" y="927532"/>
                </a:cubicBezTo>
                <a:cubicBezTo>
                  <a:pt x="9322800" y="920574"/>
                  <a:pt x="9336239" y="915663"/>
                  <a:pt x="9351110" y="912798"/>
                </a:cubicBezTo>
                <a:cubicBezTo>
                  <a:pt x="9365980" y="909933"/>
                  <a:pt x="9381464" y="908501"/>
                  <a:pt x="9397562" y="908501"/>
                </a:cubicBezTo>
                <a:lnTo>
                  <a:pt x="9407385" y="908501"/>
                </a:lnTo>
                <a:lnTo>
                  <a:pt x="9407385" y="817232"/>
                </a:lnTo>
                <a:close/>
                <a:moveTo>
                  <a:pt x="8485209" y="817232"/>
                </a:moveTo>
                <a:cubicBezTo>
                  <a:pt x="8455741" y="817232"/>
                  <a:pt x="8430570" y="823644"/>
                  <a:pt x="8409697" y="836468"/>
                </a:cubicBezTo>
                <a:cubicBezTo>
                  <a:pt x="8388824" y="849292"/>
                  <a:pt x="8373340" y="867573"/>
                  <a:pt x="8363244" y="891311"/>
                </a:cubicBezTo>
                <a:lnTo>
                  <a:pt x="8361198" y="822552"/>
                </a:lnTo>
                <a:lnTo>
                  <a:pt x="8257242" y="822552"/>
                </a:lnTo>
                <a:lnTo>
                  <a:pt x="8257242" y="1222007"/>
                </a:lnTo>
                <a:lnTo>
                  <a:pt x="8365291" y="1222007"/>
                </a:lnTo>
                <a:lnTo>
                  <a:pt x="8365291" y="956386"/>
                </a:lnTo>
                <a:cubicBezTo>
                  <a:pt x="8374022" y="944108"/>
                  <a:pt x="8384390" y="934490"/>
                  <a:pt x="8396396" y="927532"/>
                </a:cubicBezTo>
                <a:cubicBezTo>
                  <a:pt x="8408400" y="920574"/>
                  <a:pt x="8421839" y="915663"/>
                  <a:pt x="8436710" y="912798"/>
                </a:cubicBezTo>
                <a:cubicBezTo>
                  <a:pt x="8451580" y="909933"/>
                  <a:pt x="8467064" y="908501"/>
                  <a:pt x="8483162" y="908501"/>
                </a:cubicBezTo>
                <a:lnTo>
                  <a:pt x="8492985" y="908501"/>
                </a:lnTo>
                <a:lnTo>
                  <a:pt x="8492985" y="817232"/>
                </a:lnTo>
                <a:close/>
                <a:moveTo>
                  <a:pt x="7536244" y="817232"/>
                </a:moveTo>
                <a:cubicBezTo>
                  <a:pt x="7497498" y="817232"/>
                  <a:pt x="7463597" y="825349"/>
                  <a:pt x="7434538" y="841584"/>
                </a:cubicBezTo>
                <a:cubicBezTo>
                  <a:pt x="7405480" y="857819"/>
                  <a:pt x="7382901" y="881352"/>
                  <a:pt x="7366803" y="912184"/>
                </a:cubicBezTo>
                <a:cubicBezTo>
                  <a:pt x="7350704" y="943016"/>
                  <a:pt x="7342656" y="980261"/>
                  <a:pt x="7342656" y="1023917"/>
                </a:cubicBezTo>
                <a:cubicBezTo>
                  <a:pt x="7342656" y="1067300"/>
                  <a:pt x="7350704" y="1104340"/>
                  <a:pt x="7366803" y="1135036"/>
                </a:cubicBezTo>
                <a:cubicBezTo>
                  <a:pt x="7382901" y="1165732"/>
                  <a:pt x="7405480" y="1189060"/>
                  <a:pt x="7434538" y="1205022"/>
                </a:cubicBezTo>
                <a:cubicBezTo>
                  <a:pt x="7463597" y="1220984"/>
                  <a:pt x="7497635" y="1228965"/>
                  <a:pt x="7536653" y="1228965"/>
                </a:cubicBezTo>
                <a:cubicBezTo>
                  <a:pt x="7575670" y="1228965"/>
                  <a:pt x="7609845" y="1220984"/>
                  <a:pt x="7639177" y="1205022"/>
                </a:cubicBezTo>
                <a:cubicBezTo>
                  <a:pt x="7668508" y="1189060"/>
                  <a:pt x="7691291" y="1165732"/>
                  <a:pt x="7707526" y="1135036"/>
                </a:cubicBezTo>
                <a:cubicBezTo>
                  <a:pt x="7723761" y="1104340"/>
                  <a:pt x="7731878" y="1067300"/>
                  <a:pt x="7731878" y="1023917"/>
                </a:cubicBezTo>
                <a:cubicBezTo>
                  <a:pt x="7731878" y="980261"/>
                  <a:pt x="7723761" y="943016"/>
                  <a:pt x="7707526" y="912184"/>
                </a:cubicBezTo>
                <a:cubicBezTo>
                  <a:pt x="7691291" y="881352"/>
                  <a:pt x="7668508" y="857819"/>
                  <a:pt x="7639177" y="841584"/>
                </a:cubicBezTo>
                <a:cubicBezTo>
                  <a:pt x="7609845" y="825349"/>
                  <a:pt x="7575534" y="817232"/>
                  <a:pt x="7536244" y="817232"/>
                </a:cubicBezTo>
                <a:close/>
                <a:moveTo>
                  <a:pt x="4418034" y="817232"/>
                </a:moveTo>
                <a:cubicBezTo>
                  <a:pt x="4388566" y="817232"/>
                  <a:pt x="4363395" y="823644"/>
                  <a:pt x="4342522" y="836468"/>
                </a:cubicBezTo>
                <a:cubicBezTo>
                  <a:pt x="4321649" y="849292"/>
                  <a:pt x="4306165" y="867573"/>
                  <a:pt x="4296069" y="891311"/>
                </a:cubicBezTo>
                <a:lnTo>
                  <a:pt x="4294023" y="822552"/>
                </a:lnTo>
                <a:lnTo>
                  <a:pt x="4190066" y="822552"/>
                </a:lnTo>
                <a:lnTo>
                  <a:pt x="4190066" y="1222007"/>
                </a:lnTo>
                <a:lnTo>
                  <a:pt x="4298115" y="1222007"/>
                </a:lnTo>
                <a:lnTo>
                  <a:pt x="4298115" y="956386"/>
                </a:lnTo>
                <a:cubicBezTo>
                  <a:pt x="4306847" y="944108"/>
                  <a:pt x="4317215" y="934490"/>
                  <a:pt x="4329220" y="927532"/>
                </a:cubicBezTo>
                <a:cubicBezTo>
                  <a:pt x="4341227" y="920574"/>
                  <a:pt x="4354664" y="915663"/>
                  <a:pt x="4369534" y="912798"/>
                </a:cubicBezTo>
                <a:cubicBezTo>
                  <a:pt x="4384405" y="909933"/>
                  <a:pt x="4399889" y="908501"/>
                  <a:pt x="4415987" y="908501"/>
                </a:cubicBezTo>
                <a:lnTo>
                  <a:pt x="4425810" y="908501"/>
                </a:lnTo>
                <a:lnTo>
                  <a:pt x="4425810" y="817232"/>
                </a:lnTo>
                <a:close/>
                <a:moveTo>
                  <a:pt x="3916744" y="817232"/>
                </a:moveTo>
                <a:cubicBezTo>
                  <a:pt x="3877999" y="817232"/>
                  <a:pt x="3844097" y="825349"/>
                  <a:pt x="3815038" y="841584"/>
                </a:cubicBezTo>
                <a:cubicBezTo>
                  <a:pt x="3785979" y="857819"/>
                  <a:pt x="3763401" y="881352"/>
                  <a:pt x="3747303" y="912184"/>
                </a:cubicBezTo>
                <a:cubicBezTo>
                  <a:pt x="3731204" y="943016"/>
                  <a:pt x="3723155" y="980261"/>
                  <a:pt x="3723155" y="1023917"/>
                </a:cubicBezTo>
                <a:cubicBezTo>
                  <a:pt x="3723155" y="1067300"/>
                  <a:pt x="3731204" y="1104340"/>
                  <a:pt x="3747303" y="1135036"/>
                </a:cubicBezTo>
                <a:cubicBezTo>
                  <a:pt x="3763401" y="1165732"/>
                  <a:pt x="3785979" y="1189060"/>
                  <a:pt x="3815038" y="1205022"/>
                </a:cubicBezTo>
                <a:cubicBezTo>
                  <a:pt x="3844097" y="1220984"/>
                  <a:pt x="3878135" y="1228965"/>
                  <a:pt x="3917153" y="1228965"/>
                </a:cubicBezTo>
                <a:cubicBezTo>
                  <a:pt x="3956171" y="1228965"/>
                  <a:pt x="3990345" y="1220984"/>
                  <a:pt x="4019677" y="1205022"/>
                </a:cubicBezTo>
                <a:cubicBezTo>
                  <a:pt x="4049008" y="1189060"/>
                  <a:pt x="4071792" y="1165732"/>
                  <a:pt x="4088026" y="1135036"/>
                </a:cubicBezTo>
                <a:cubicBezTo>
                  <a:pt x="4104261" y="1104340"/>
                  <a:pt x="4112378" y="1067300"/>
                  <a:pt x="4112378" y="1023917"/>
                </a:cubicBezTo>
                <a:cubicBezTo>
                  <a:pt x="4112378" y="980261"/>
                  <a:pt x="4104261" y="943016"/>
                  <a:pt x="4088026" y="912184"/>
                </a:cubicBezTo>
                <a:cubicBezTo>
                  <a:pt x="4071792" y="881352"/>
                  <a:pt x="4049008" y="857819"/>
                  <a:pt x="4019677" y="841584"/>
                </a:cubicBezTo>
                <a:cubicBezTo>
                  <a:pt x="3990345" y="825349"/>
                  <a:pt x="3956034" y="817232"/>
                  <a:pt x="3916744" y="817232"/>
                </a:cubicBezTo>
                <a:close/>
                <a:moveTo>
                  <a:pt x="8914913" y="816413"/>
                </a:moveTo>
                <a:cubicBezTo>
                  <a:pt x="8875076" y="816413"/>
                  <a:pt x="8840834" y="824667"/>
                  <a:pt x="8812184" y="841175"/>
                </a:cubicBezTo>
                <a:cubicBezTo>
                  <a:pt x="8783535" y="857682"/>
                  <a:pt x="8761638" y="881216"/>
                  <a:pt x="8746495" y="911775"/>
                </a:cubicBezTo>
                <a:cubicBezTo>
                  <a:pt x="8731352" y="942334"/>
                  <a:pt x="8723780" y="978760"/>
                  <a:pt x="8723780" y="1021052"/>
                </a:cubicBezTo>
                <a:cubicBezTo>
                  <a:pt x="8723780" y="1064708"/>
                  <a:pt x="8731556" y="1102089"/>
                  <a:pt x="8747109" y="1133194"/>
                </a:cubicBezTo>
                <a:cubicBezTo>
                  <a:pt x="8762662" y="1164299"/>
                  <a:pt x="8785172" y="1188105"/>
                  <a:pt x="8814640" y="1204613"/>
                </a:cubicBezTo>
                <a:cubicBezTo>
                  <a:pt x="8844108" y="1221120"/>
                  <a:pt x="8879578" y="1229374"/>
                  <a:pt x="8921052" y="1229374"/>
                </a:cubicBezTo>
                <a:cubicBezTo>
                  <a:pt x="8955704" y="1229374"/>
                  <a:pt x="8986127" y="1224258"/>
                  <a:pt x="9012321" y="1214026"/>
                </a:cubicBezTo>
                <a:cubicBezTo>
                  <a:pt x="9038514" y="1203794"/>
                  <a:pt x="9059183" y="1188310"/>
                  <a:pt x="9074326" y="1167573"/>
                </a:cubicBezTo>
                <a:cubicBezTo>
                  <a:pt x="9089470" y="1146837"/>
                  <a:pt x="9097723" y="1120916"/>
                  <a:pt x="9099088" y="1089811"/>
                </a:cubicBezTo>
                <a:lnTo>
                  <a:pt x="8991857" y="1089811"/>
                </a:lnTo>
                <a:cubicBezTo>
                  <a:pt x="8991584" y="1110002"/>
                  <a:pt x="8985104" y="1125213"/>
                  <a:pt x="8972416" y="1135445"/>
                </a:cubicBezTo>
                <a:cubicBezTo>
                  <a:pt x="8959728" y="1145677"/>
                  <a:pt x="8942607" y="1150793"/>
                  <a:pt x="8921052" y="1150793"/>
                </a:cubicBezTo>
                <a:cubicBezTo>
                  <a:pt x="8900042" y="1150793"/>
                  <a:pt x="8883125" y="1145813"/>
                  <a:pt x="8870302" y="1135854"/>
                </a:cubicBezTo>
                <a:cubicBezTo>
                  <a:pt x="8857478" y="1125895"/>
                  <a:pt x="8848132" y="1112798"/>
                  <a:pt x="8842266" y="1096564"/>
                </a:cubicBezTo>
                <a:cubicBezTo>
                  <a:pt x="8836400" y="1080329"/>
                  <a:pt x="8833194" y="1062662"/>
                  <a:pt x="8832648" y="1043562"/>
                </a:cubicBezTo>
                <a:lnTo>
                  <a:pt x="9098678" y="1043562"/>
                </a:lnTo>
                <a:cubicBezTo>
                  <a:pt x="9098951" y="1040561"/>
                  <a:pt x="9099224" y="1036263"/>
                  <a:pt x="9099497" y="1030670"/>
                </a:cubicBezTo>
                <a:cubicBezTo>
                  <a:pt x="9099770" y="1025077"/>
                  <a:pt x="9099906" y="1020643"/>
                  <a:pt x="9099906" y="1017368"/>
                </a:cubicBezTo>
                <a:cubicBezTo>
                  <a:pt x="9099906" y="952976"/>
                  <a:pt x="9083398" y="903385"/>
                  <a:pt x="9050384" y="868596"/>
                </a:cubicBezTo>
                <a:cubicBezTo>
                  <a:pt x="9017368" y="833808"/>
                  <a:pt x="8972212" y="816413"/>
                  <a:pt x="8914913" y="816413"/>
                </a:cubicBezTo>
                <a:close/>
                <a:moveTo>
                  <a:pt x="6514613" y="816413"/>
                </a:moveTo>
                <a:cubicBezTo>
                  <a:pt x="6474777" y="816413"/>
                  <a:pt x="6440534" y="824667"/>
                  <a:pt x="6411884" y="841175"/>
                </a:cubicBezTo>
                <a:cubicBezTo>
                  <a:pt x="6383235" y="857682"/>
                  <a:pt x="6361338" y="881216"/>
                  <a:pt x="6346195" y="911775"/>
                </a:cubicBezTo>
                <a:cubicBezTo>
                  <a:pt x="6331052" y="942334"/>
                  <a:pt x="6323481" y="978760"/>
                  <a:pt x="6323481" y="1021052"/>
                </a:cubicBezTo>
                <a:cubicBezTo>
                  <a:pt x="6323481" y="1064708"/>
                  <a:pt x="6331257" y="1102089"/>
                  <a:pt x="6346809" y="1133194"/>
                </a:cubicBezTo>
                <a:cubicBezTo>
                  <a:pt x="6362362" y="1164299"/>
                  <a:pt x="6384872" y="1188105"/>
                  <a:pt x="6414340" y="1204613"/>
                </a:cubicBezTo>
                <a:cubicBezTo>
                  <a:pt x="6443808" y="1221120"/>
                  <a:pt x="6479279" y="1229374"/>
                  <a:pt x="6520752" y="1229374"/>
                </a:cubicBezTo>
                <a:cubicBezTo>
                  <a:pt x="6555404" y="1229374"/>
                  <a:pt x="6585827" y="1224258"/>
                  <a:pt x="6612021" y="1214026"/>
                </a:cubicBezTo>
                <a:cubicBezTo>
                  <a:pt x="6638215" y="1203794"/>
                  <a:pt x="6658883" y="1188310"/>
                  <a:pt x="6674027" y="1167573"/>
                </a:cubicBezTo>
                <a:cubicBezTo>
                  <a:pt x="6689170" y="1146837"/>
                  <a:pt x="6697423" y="1120916"/>
                  <a:pt x="6698788" y="1089811"/>
                </a:cubicBezTo>
                <a:lnTo>
                  <a:pt x="6591557" y="1089811"/>
                </a:lnTo>
                <a:cubicBezTo>
                  <a:pt x="6591284" y="1110002"/>
                  <a:pt x="6584804" y="1125213"/>
                  <a:pt x="6572116" y="1135445"/>
                </a:cubicBezTo>
                <a:cubicBezTo>
                  <a:pt x="6559429" y="1145677"/>
                  <a:pt x="6542307" y="1150793"/>
                  <a:pt x="6520752" y="1150793"/>
                </a:cubicBezTo>
                <a:cubicBezTo>
                  <a:pt x="6499742" y="1150793"/>
                  <a:pt x="6482826" y="1145813"/>
                  <a:pt x="6470002" y="1135854"/>
                </a:cubicBezTo>
                <a:cubicBezTo>
                  <a:pt x="6457178" y="1125895"/>
                  <a:pt x="6447833" y="1112798"/>
                  <a:pt x="6441966" y="1096564"/>
                </a:cubicBezTo>
                <a:cubicBezTo>
                  <a:pt x="6436100" y="1080329"/>
                  <a:pt x="6432894" y="1062662"/>
                  <a:pt x="6432348" y="1043562"/>
                </a:cubicBezTo>
                <a:lnTo>
                  <a:pt x="6698379" y="1043562"/>
                </a:lnTo>
                <a:cubicBezTo>
                  <a:pt x="6698651" y="1040561"/>
                  <a:pt x="6698924" y="1036263"/>
                  <a:pt x="6699197" y="1030670"/>
                </a:cubicBezTo>
                <a:cubicBezTo>
                  <a:pt x="6699470" y="1025077"/>
                  <a:pt x="6699606" y="1020643"/>
                  <a:pt x="6699606" y="1017368"/>
                </a:cubicBezTo>
                <a:cubicBezTo>
                  <a:pt x="6699606" y="952976"/>
                  <a:pt x="6683099" y="903385"/>
                  <a:pt x="6650084" y="868596"/>
                </a:cubicBezTo>
                <a:cubicBezTo>
                  <a:pt x="6617069" y="833808"/>
                  <a:pt x="6571912" y="816413"/>
                  <a:pt x="6514613" y="816413"/>
                </a:cubicBezTo>
                <a:close/>
                <a:moveTo>
                  <a:pt x="4500373" y="728419"/>
                </a:moveTo>
                <a:lnTo>
                  <a:pt x="4500373" y="822552"/>
                </a:lnTo>
                <a:lnTo>
                  <a:pt x="4434070" y="822552"/>
                </a:lnTo>
                <a:lnTo>
                  <a:pt x="4434070" y="906045"/>
                </a:lnTo>
                <a:lnTo>
                  <a:pt x="4500373" y="906045"/>
                </a:lnTo>
                <a:lnTo>
                  <a:pt x="4500373" y="1082853"/>
                </a:lnTo>
                <a:cubicBezTo>
                  <a:pt x="4500373" y="1115595"/>
                  <a:pt x="4504738" y="1142130"/>
                  <a:pt x="4513470" y="1162457"/>
                </a:cubicBezTo>
                <a:cubicBezTo>
                  <a:pt x="4522201" y="1182785"/>
                  <a:pt x="4537685" y="1197792"/>
                  <a:pt x="4559923" y="1207478"/>
                </a:cubicBezTo>
                <a:cubicBezTo>
                  <a:pt x="4582160" y="1217164"/>
                  <a:pt x="4613470" y="1222007"/>
                  <a:pt x="4653852" y="1222007"/>
                </a:cubicBezTo>
                <a:lnTo>
                  <a:pt x="4696007" y="1222007"/>
                </a:lnTo>
                <a:lnTo>
                  <a:pt x="4696007" y="1137287"/>
                </a:lnTo>
                <a:lnTo>
                  <a:pt x="4657126" y="1137287"/>
                </a:lnTo>
                <a:cubicBezTo>
                  <a:pt x="4636389" y="1137287"/>
                  <a:pt x="4623088" y="1132375"/>
                  <a:pt x="4617221" y="1122553"/>
                </a:cubicBezTo>
                <a:cubicBezTo>
                  <a:pt x="4611355" y="1112730"/>
                  <a:pt x="4608423" y="1097314"/>
                  <a:pt x="4608423" y="1076304"/>
                </a:cubicBezTo>
                <a:lnTo>
                  <a:pt x="4608423" y="906045"/>
                </a:lnTo>
                <a:lnTo>
                  <a:pt x="4696417" y="906045"/>
                </a:lnTo>
                <a:lnTo>
                  <a:pt x="4696417" y="822552"/>
                </a:lnTo>
                <a:lnTo>
                  <a:pt x="4608423" y="822552"/>
                </a:lnTo>
                <a:lnTo>
                  <a:pt x="4608423" y="728419"/>
                </a:lnTo>
                <a:close/>
                <a:moveTo>
                  <a:pt x="6950568" y="671120"/>
                </a:moveTo>
                <a:lnTo>
                  <a:pt x="6950568" y="1222007"/>
                </a:lnTo>
                <a:lnTo>
                  <a:pt x="7065575" y="1222007"/>
                </a:lnTo>
                <a:lnTo>
                  <a:pt x="7065575" y="986673"/>
                </a:lnTo>
                <a:lnTo>
                  <a:pt x="7285766" y="986673"/>
                </a:lnTo>
                <a:lnTo>
                  <a:pt x="7285766" y="895404"/>
                </a:lnTo>
                <a:lnTo>
                  <a:pt x="7065575" y="895404"/>
                </a:lnTo>
                <a:lnTo>
                  <a:pt x="7065575" y="766481"/>
                </a:lnTo>
                <a:lnTo>
                  <a:pt x="7311141" y="766481"/>
                </a:lnTo>
                <a:lnTo>
                  <a:pt x="7311141" y="671120"/>
                </a:lnTo>
                <a:close/>
                <a:moveTo>
                  <a:pt x="4976996" y="671120"/>
                </a:moveTo>
                <a:lnTo>
                  <a:pt x="4976996" y="766891"/>
                </a:lnTo>
                <a:lnTo>
                  <a:pt x="5123516" y="766891"/>
                </a:lnTo>
                <a:lnTo>
                  <a:pt x="5123516" y="1222007"/>
                </a:lnTo>
                <a:lnTo>
                  <a:pt x="5238933" y="1222007"/>
                </a:lnTo>
                <a:lnTo>
                  <a:pt x="5238933" y="766891"/>
                </a:lnTo>
                <a:lnTo>
                  <a:pt x="5385454" y="766891"/>
                </a:lnTo>
                <a:lnTo>
                  <a:pt x="5385454" y="671120"/>
                </a:lnTo>
                <a:close/>
                <a:moveTo>
                  <a:pt x="3294716" y="671120"/>
                </a:moveTo>
                <a:lnTo>
                  <a:pt x="3294716" y="1222007"/>
                </a:lnTo>
                <a:lnTo>
                  <a:pt x="3402766" y="1222007"/>
                </a:lnTo>
                <a:lnTo>
                  <a:pt x="3402766" y="955158"/>
                </a:lnTo>
                <a:cubicBezTo>
                  <a:pt x="3413407" y="941243"/>
                  <a:pt x="3425822" y="929306"/>
                  <a:pt x="3440010" y="919347"/>
                </a:cubicBezTo>
                <a:cubicBezTo>
                  <a:pt x="3454198" y="909387"/>
                  <a:pt x="3471252" y="904408"/>
                  <a:pt x="3491170" y="904408"/>
                </a:cubicBezTo>
                <a:cubicBezTo>
                  <a:pt x="3503994" y="904408"/>
                  <a:pt x="3514226" y="907409"/>
                  <a:pt x="3521866" y="913412"/>
                </a:cubicBezTo>
                <a:cubicBezTo>
                  <a:pt x="3529506" y="919415"/>
                  <a:pt x="3535167" y="927737"/>
                  <a:pt x="3538851" y="938378"/>
                </a:cubicBezTo>
                <a:cubicBezTo>
                  <a:pt x="3542534" y="949019"/>
                  <a:pt x="3544376" y="961434"/>
                  <a:pt x="3544376" y="975622"/>
                </a:cubicBezTo>
                <a:lnTo>
                  <a:pt x="3544376" y="1222007"/>
                </a:lnTo>
                <a:lnTo>
                  <a:pt x="3651607" y="1222007"/>
                </a:lnTo>
                <a:lnTo>
                  <a:pt x="3651607" y="962116"/>
                </a:lnTo>
                <a:cubicBezTo>
                  <a:pt x="3651607" y="914094"/>
                  <a:pt x="3641102" y="878010"/>
                  <a:pt x="3620092" y="853862"/>
                </a:cubicBezTo>
                <a:cubicBezTo>
                  <a:pt x="3599082" y="829715"/>
                  <a:pt x="3569205" y="817641"/>
                  <a:pt x="3530461" y="817641"/>
                </a:cubicBezTo>
                <a:cubicBezTo>
                  <a:pt x="3497991" y="817641"/>
                  <a:pt x="3471524" y="824121"/>
                  <a:pt x="3451060" y="837082"/>
                </a:cubicBezTo>
                <a:cubicBezTo>
                  <a:pt x="3430597" y="850042"/>
                  <a:pt x="3413953" y="865117"/>
                  <a:pt x="3401129" y="882307"/>
                </a:cubicBezTo>
                <a:lnTo>
                  <a:pt x="3401129" y="671120"/>
                </a:lnTo>
                <a:close/>
                <a:moveTo>
                  <a:pt x="8597016" y="664571"/>
                </a:moveTo>
                <a:cubicBezTo>
                  <a:pt x="8577098" y="664571"/>
                  <a:pt x="8561954" y="669551"/>
                  <a:pt x="8551586" y="679510"/>
                </a:cubicBezTo>
                <a:cubicBezTo>
                  <a:pt x="8541218" y="689469"/>
                  <a:pt x="8536034" y="702088"/>
                  <a:pt x="8536034" y="717368"/>
                </a:cubicBezTo>
                <a:cubicBezTo>
                  <a:pt x="8536034" y="732375"/>
                  <a:pt x="8541218" y="744926"/>
                  <a:pt x="8551586" y="755022"/>
                </a:cubicBezTo>
                <a:cubicBezTo>
                  <a:pt x="8561954" y="765117"/>
                  <a:pt x="8577098" y="770165"/>
                  <a:pt x="8597016" y="770165"/>
                </a:cubicBezTo>
                <a:cubicBezTo>
                  <a:pt x="8616934" y="770165"/>
                  <a:pt x="8632145" y="765117"/>
                  <a:pt x="8642650" y="755022"/>
                </a:cubicBezTo>
                <a:cubicBezTo>
                  <a:pt x="8653155" y="744926"/>
                  <a:pt x="8658408" y="732375"/>
                  <a:pt x="8658408" y="717368"/>
                </a:cubicBezTo>
                <a:cubicBezTo>
                  <a:pt x="8658408" y="702088"/>
                  <a:pt x="8653155" y="689469"/>
                  <a:pt x="8642650" y="679510"/>
                </a:cubicBezTo>
                <a:cubicBezTo>
                  <a:pt x="8632145" y="669551"/>
                  <a:pt x="8616934" y="664571"/>
                  <a:pt x="8597016" y="664571"/>
                </a:cubicBezTo>
                <a:close/>
                <a:moveTo>
                  <a:pt x="5491867" y="664571"/>
                </a:moveTo>
                <a:cubicBezTo>
                  <a:pt x="5471948" y="664571"/>
                  <a:pt x="5456805" y="669551"/>
                  <a:pt x="5446436" y="679510"/>
                </a:cubicBezTo>
                <a:cubicBezTo>
                  <a:pt x="5436068" y="689469"/>
                  <a:pt x="5430884" y="702088"/>
                  <a:pt x="5430884" y="717368"/>
                </a:cubicBezTo>
                <a:cubicBezTo>
                  <a:pt x="5430884" y="732375"/>
                  <a:pt x="5436068" y="744926"/>
                  <a:pt x="5446436" y="755022"/>
                </a:cubicBezTo>
                <a:cubicBezTo>
                  <a:pt x="5456805" y="765117"/>
                  <a:pt x="5471948" y="770165"/>
                  <a:pt x="5491867" y="770165"/>
                </a:cubicBezTo>
                <a:cubicBezTo>
                  <a:pt x="5511784" y="770165"/>
                  <a:pt x="5526996" y="765117"/>
                  <a:pt x="5537500" y="755022"/>
                </a:cubicBezTo>
                <a:cubicBezTo>
                  <a:pt x="5548005" y="744926"/>
                  <a:pt x="5553258" y="732375"/>
                  <a:pt x="5553258" y="717368"/>
                </a:cubicBezTo>
                <a:cubicBezTo>
                  <a:pt x="5553258" y="702088"/>
                  <a:pt x="5548005" y="689469"/>
                  <a:pt x="5537500" y="679510"/>
                </a:cubicBezTo>
                <a:cubicBezTo>
                  <a:pt x="5526996" y="669551"/>
                  <a:pt x="5511784" y="664571"/>
                  <a:pt x="5491867" y="664571"/>
                </a:cubicBezTo>
                <a:close/>
                <a:moveTo>
                  <a:pt x="3007553" y="664162"/>
                </a:moveTo>
                <a:cubicBezTo>
                  <a:pt x="2968262" y="664162"/>
                  <a:pt x="2933337" y="669483"/>
                  <a:pt x="2902778" y="680124"/>
                </a:cubicBezTo>
                <a:cubicBezTo>
                  <a:pt x="2872219" y="690765"/>
                  <a:pt x="2848275" y="707341"/>
                  <a:pt x="2830950" y="729851"/>
                </a:cubicBezTo>
                <a:cubicBezTo>
                  <a:pt x="2813623" y="752361"/>
                  <a:pt x="2804960" y="781488"/>
                  <a:pt x="2804960" y="817232"/>
                </a:cubicBezTo>
                <a:cubicBezTo>
                  <a:pt x="2804960" y="850520"/>
                  <a:pt x="2812532" y="877532"/>
                  <a:pt x="2827675" y="898269"/>
                </a:cubicBezTo>
                <a:cubicBezTo>
                  <a:pt x="2842819" y="919005"/>
                  <a:pt x="2864237" y="935922"/>
                  <a:pt x="2891932" y="949019"/>
                </a:cubicBezTo>
                <a:cubicBezTo>
                  <a:pt x="2919626" y="962116"/>
                  <a:pt x="2952437" y="974122"/>
                  <a:pt x="2990363" y="985036"/>
                </a:cubicBezTo>
                <a:cubicBezTo>
                  <a:pt x="3023105" y="994040"/>
                  <a:pt x="3048480" y="1002430"/>
                  <a:pt x="3066489" y="1010206"/>
                </a:cubicBezTo>
                <a:cubicBezTo>
                  <a:pt x="3084497" y="1017982"/>
                  <a:pt x="3096980" y="1026645"/>
                  <a:pt x="3103937" y="1036195"/>
                </a:cubicBezTo>
                <a:cubicBezTo>
                  <a:pt x="3110895" y="1045745"/>
                  <a:pt x="3114374" y="1057751"/>
                  <a:pt x="3114374" y="1072212"/>
                </a:cubicBezTo>
                <a:cubicBezTo>
                  <a:pt x="3114374" y="1087218"/>
                  <a:pt x="3110213" y="1099497"/>
                  <a:pt x="3101891" y="1109047"/>
                </a:cubicBezTo>
                <a:cubicBezTo>
                  <a:pt x="3093569" y="1118596"/>
                  <a:pt x="3082041" y="1125691"/>
                  <a:pt x="3067307" y="1130329"/>
                </a:cubicBezTo>
                <a:cubicBezTo>
                  <a:pt x="3052573" y="1134967"/>
                  <a:pt x="3035520" y="1137287"/>
                  <a:pt x="3016148" y="1137287"/>
                </a:cubicBezTo>
                <a:cubicBezTo>
                  <a:pt x="2995957" y="1137287"/>
                  <a:pt x="2978016" y="1134695"/>
                  <a:pt x="2962328" y="1129510"/>
                </a:cubicBezTo>
                <a:cubicBezTo>
                  <a:pt x="2946639" y="1124326"/>
                  <a:pt x="2934224" y="1115663"/>
                  <a:pt x="2925083" y="1103521"/>
                </a:cubicBezTo>
                <a:cubicBezTo>
                  <a:pt x="2915943" y="1091380"/>
                  <a:pt x="2910827" y="1074667"/>
                  <a:pt x="2909736" y="1053385"/>
                </a:cubicBezTo>
                <a:lnTo>
                  <a:pt x="2792273" y="1053385"/>
                </a:lnTo>
                <a:cubicBezTo>
                  <a:pt x="2792273" y="1095131"/>
                  <a:pt x="2802095" y="1128965"/>
                  <a:pt x="2821741" y="1154886"/>
                </a:cubicBezTo>
                <a:cubicBezTo>
                  <a:pt x="2841386" y="1180807"/>
                  <a:pt x="2868057" y="1199702"/>
                  <a:pt x="2901755" y="1211571"/>
                </a:cubicBezTo>
                <a:cubicBezTo>
                  <a:pt x="2935452" y="1223440"/>
                  <a:pt x="2972900" y="1229374"/>
                  <a:pt x="3014101" y="1229374"/>
                </a:cubicBezTo>
                <a:cubicBezTo>
                  <a:pt x="3055575" y="1229374"/>
                  <a:pt x="3092683" y="1223781"/>
                  <a:pt x="3125425" y="1212594"/>
                </a:cubicBezTo>
                <a:cubicBezTo>
                  <a:pt x="3158167" y="1201407"/>
                  <a:pt x="3184156" y="1183808"/>
                  <a:pt x="3203392" y="1159797"/>
                </a:cubicBezTo>
                <a:cubicBezTo>
                  <a:pt x="3222628" y="1135786"/>
                  <a:pt x="3232246" y="1104272"/>
                  <a:pt x="3232246" y="1065254"/>
                </a:cubicBezTo>
                <a:cubicBezTo>
                  <a:pt x="3232246" y="1030329"/>
                  <a:pt x="3225834" y="1002157"/>
                  <a:pt x="3213010" y="980738"/>
                </a:cubicBezTo>
                <a:cubicBezTo>
                  <a:pt x="3200186" y="959319"/>
                  <a:pt x="3180473" y="941857"/>
                  <a:pt x="3153869" y="928351"/>
                </a:cubicBezTo>
                <a:cubicBezTo>
                  <a:pt x="3127266" y="914844"/>
                  <a:pt x="3093092" y="901952"/>
                  <a:pt x="3051346" y="889674"/>
                </a:cubicBezTo>
                <a:cubicBezTo>
                  <a:pt x="3016148" y="879578"/>
                  <a:pt x="2989272" y="870574"/>
                  <a:pt x="2970718" y="862662"/>
                </a:cubicBezTo>
                <a:cubicBezTo>
                  <a:pt x="2952164" y="854749"/>
                  <a:pt x="2939476" y="846632"/>
                  <a:pt x="2932655" y="838310"/>
                </a:cubicBezTo>
                <a:cubicBezTo>
                  <a:pt x="2925834" y="829988"/>
                  <a:pt x="2922423" y="820370"/>
                  <a:pt x="2922423" y="809456"/>
                </a:cubicBezTo>
                <a:cubicBezTo>
                  <a:pt x="2922423" y="790356"/>
                  <a:pt x="2930540" y="776236"/>
                  <a:pt x="2946775" y="767095"/>
                </a:cubicBezTo>
                <a:cubicBezTo>
                  <a:pt x="2963010" y="757955"/>
                  <a:pt x="2983269" y="753385"/>
                  <a:pt x="3007553" y="753385"/>
                </a:cubicBezTo>
                <a:cubicBezTo>
                  <a:pt x="3032382" y="753385"/>
                  <a:pt x="3053664" y="759183"/>
                  <a:pt x="3071400" y="770779"/>
                </a:cubicBezTo>
                <a:cubicBezTo>
                  <a:pt x="3089136" y="782375"/>
                  <a:pt x="3097867" y="799906"/>
                  <a:pt x="3097594" y="823371"/>
                </a:cubicBezTo>
                <a:lnTo>
                  <a:pt x="3215465" y="823371"/>
                </a:lnTo>
                <a:cubicBezTo>
                  <a:pt x="3215465" y="787082"/>
                  <a:pt x="3206053" y="757205"/>
                  <a:pt x="3187225" y="733739"/>
                </a:cubicBezTo>
                <a:cubicBezTo>
                  <a:pt x="3168399" y="710274"/>
                  <a:pt x="3143297" y="692812"/>
                  <a:pt x="3111918" y="681352"/>
                </a:cubicBezTo>
                <a:cubicBezTo>
                  <a:pt x="3080540" y="669892"/>
                  <a:pt x="3045752" y="664162"/>
                  <a:pt x="3007553" y="664162"/>
                </a:cubicBezTo>
                <a:close/>
                <a:moveTo>
                  <a:pt x="0" y="0"/>
                </a:moveTo>
                <a:lnTo>
                  <a:pt x="12192004" y="0"/>
                </a:lnTo>
                <a:lnTo>
                  <a:pt x="12192004" y="2951545"/>
                </a:lnTo>
                <a:lnTo>
                  <a:pt x="0" y="2951545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81000">
                <a:srgbClr val="000000"/>
              </a:gs>
              <a:gs pos="27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279928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09" b="55095"/>
          <a:stretch/>
        </p:blipFill>
        <p:spPr>
          <a:xfrm>
            <a:off x="-106680" y="0"/>
            <a:ext cx="12298680" cy="697992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FC6555-8682-80F3-D665-E58C08CD29E7}"/>
              </a:ext>
            </a:extLst>
          </p:cNvPr>
          <p:cNvSpPr/>
          <p:nvPr/>
        </p:nvSpPr>
        <p:spPr>
          <a:xfrm>
            <a:off x="3079531" y="764223"/>
            <a:ext cx="9059918" cy="4813738"/>
          </a:xfrm>
          <a:prstGeom prst="rect">
            <a:avLst/>
          </a:prstGeom>
          <a:blipFill dpi="0" rotWithShape="1">
            <a:blip r:embed="rId6"/>
            <a:srcRect/>
            <a:stretch>
              <a:fillRect l="-9000" r="-17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один усеченный угол 12">
            <a:extLst>
              <a:ext uri="{FF2B5EF4-FFF2-40B4-BE49-F238E27FC236}">
                <a16:creationId xmlns:a16="http://schemas.microsoft.com/office/drawing/2014/main" id="{52510190-ACC5-B7DE-DE97-F42EC64508FE}"/>
              </a:ext>
            </a:extLst>
          </p:cNvPr>
          <p:cNvSpPr/>
          <p:nvPr/>
        </p:nvSpPr>
        <p:spPr>
          <a:xfrm>
            <a:off x="73572" y="793125"/>
            <a:ext cx="2869325" cy="4784835"/>
          </a:xfrm>
          <a:prstGeom prst="snip1Rect">
            <a:avLst/>
          </a:prstGeom>
          <a:blipFill dpi="0" rotWithShape="1">
            <a:blip r:embed="rId7"/>
            <a:srcRect/>
            <a:stretch>
              <a:fillRect l="-43000" r="-64000" b="-5000"/>
            </a:stretch>
          </a:blipFill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A084E-66B3-65EB-3166-3C36ACAF7A69}"/>
              </a:ext>
            </a:extLst>
          </p:cNvPr>
          <p:cNvSpPr txBox="1"/>
          <p:nvPr/>
        </p:nvSpPr>
        <p:spPr>
          <a:xfrm>
            <a:off x="73572" y="5526451"/>
            <a:ext cx="286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Asian Paradise Flycatcher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F1374E-BBDA-10F9-D3E6-CD65011A9924}"/>
              </a:ext>
            </a:extLst>
          </p:cNvPr>
          <p:cNvSpPr txBox="1"/>
          <p:nvPr/>
        </p:nvSpPr>
        <p:spPr>
          <a:xfrm>
            <a:off x="141890" y="19941496"/>
            <a:ext cx="2801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Coppersmith Barbet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2" name="XC400498_without_silence_without_noice (mp3cut.net)">
            <a:hlinkClick r:id="" action="ppaction://media"/>
            <a:extLst>
              <a:ext uri="{FF2B5EF4-FFF2-40B4-BE49-F238E27FC236}">
                <a16:creationId xmlns:a16="http://schemas.microsoft.com/office/drawing/2014/main" id="{D9FFA053-CEE4-FF8A-FAE2-86AAE6525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9759" y="1375531"/>
            <a:ext cx="487363" cy="487363"/>
          </a:xfrm>
          <a:prstGeom prst="rect">
            <a:avLst/>
          </a:prstGeom>
          <a:effectLst>
            <a:glow>
              <a:schemeClr val="accent3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221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карта, природа, Континентальный шельф&#10;&#10;Автоматически созданное описание">
            <a:extLst>
              <a:ext uri="{FF2B5EF4-FFF2-40B4-BE49-F238E27FC236}">
                <a16:creationId xmlns:a16="http://schemas.microsoft.com/office/drawing/2014/main" id="{9B156088-8BC6-F534-0810-76223FB7C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17" b="52609"/>
          <a:stretch/>
        </p:blipFill>
        <p:spPr>
          <a:xfrm>
            <a:off x="-174907" y="-1"/>
            <a:ext cx="12366907" cy="69563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3EF10-FD9F-1F66-C967-BE395626B660}"/>
              </a:ext>
            </a:extLst>
          </p:cNvPr>
          <p:cNvSpPr txBox="1">
            <a:spLocks/>
          </p:cNvSpPr>
          <p:nvPr/>
        </p:nvSpPr>
        <p:spPr>
          <a:xfrm>
            <a:off x="-4" y="1953227"/>
            <a:ext cx="12192004" cy="2951545"/>
          </a:xfrm>
          <a:custGeom>
            <a:avLst/>
            <a:gdLst/>
            <a:ahLst/>
            <a:cxnLst/>
            <a:rect l="l" t="t" r="r" b="b"/>
            <a:pathLst>
              <a:path w="12192004" h="2951545">
                <a:moveTo>
                  <a:pt x="7487565" y="1692815"/>
                </a:moveTo>
                <a:lnTo>
                  <a:pt x="7554277" y="1693224"/>
                </a:lnTo>
                <a:cubicBezTo>
                  <a:pt x="7572831" y="1693224"/>
                  <a:pt x="7587497" y="1694862"/>
                  <a:pt x="7598274" y="1698136"/>
                </a:cubicBezTo>
                <a:cubicBezTo>
                  <a:pt x="7609052" y="1701410"/>
                  <a:pt x="7616897" y="1705980"/>
                  <a:pt x="7621808" y="1711847"/>
                </a:cubicBezTo>
                <a:cubicBezTo>
                  <a:pt x="7626719" y="1717713"/>
                  <a:pt x="7629175" y="1725012"/>
                  <a:pt x="7629175" y="1733743"/>
                </a:cubicBezTo>
                <a:cubicBezTo>
                  <a:pt x="7629175" y="1747385"/>
                  <a:pt x="7622013" y="1758982"/>
                  <a:pt x="7607688" y="1768532"/>
                </a:cubicBezTo>
                <a:cubicBezTo>
                  <a:pt x="7593363" y="1778081"/>
                  <a:pt x="7569284" y="1782856"/>
                  <a:pt x="7535450" y="1782856"/>
                </a:cubicBezTo>
                <a:cubicBezTo>
                  <a:pt x="7505709" y="1782856"/>
                  <a:pt x="7484359" y="1777945"/>
                  <a:pt x="7471399" y="1768122"/>
                </a:cubicBezTo>
                <a:cubicBezTo>
                  <a:pt x="7458438" y="1758300"/>
                  <a:pt x="7451958" y="1747658"/>
                  <a:pt x="7451958" y="1736199"/>
                </a:cubicBezTo>
                <a:cubicBezTo>
                  <a:pt x="7451958" y="1726376"/>
                  <a:pt x="7455164" y="1717713"/>
                  <a:pt x="7461576" y="1710209"/>
                </a:cubicBezTo>
                <a:cubicBezTo>
                  <a:pt x="7467988" y="1702706"/>
                  <a:pt x="7476651" y="1696908"/>
                  <a:pt x="7487565" y="1692815"/>
                </a:cubicBezTo>
                <a:close/>
                <a:moveTo>
                  <a:pt x="8284874" y="1511915"/>
                </a:moveTo>
                <a:lnTo>
                  <a:pt x="8284874" y="1576990"/>
                </a:lnTo>
                <a:cubicBezTo>
                  <a:pt x="8274779" y="1591178"/>
                  <a:pt x="8261614" y="1603388"/>
                  <a:pt x="8245379" y="1613620"/>
                </a:cubicBezTo>
                <a:cubicBezTo>
                  <a:pt x="8229144" y="1623852"/>
                  <a:pt x="8211614" y="1628968"/>
                  <a:pt x="8192787" y="1628968"/>
                </a:cubicBezTo>
                <a:cubicBezTo>
                  <a:pt x="8177507" y="1628968"/>
                  <a:pt x="8165365" y="1624875"/>
                  <a:pt x="8156361" y="1616690"/>
                </a:cubicBezTo>
                <a:cubicBezTo>
                  <a:pt x="8147357" y="1608504"/>
                  <a:pt x="8142855" y="1596089"/>
                  <a:pt x="8142855" y="1579445"/>
                </a:cubicBezTo>
                <a:cubicBezTo>
                  <a:pt x="8142855" y="1555707"/>
                  <a:pt x="8153360" y="1538586"/>
                  <a:pt x="8174370" y="1528081"/>
                </a:cubicBezTo>
                <a:cubicBezTo>
                  <a:pt x="8195379" y="1517576"/>
                  <a:pt x="8232214" y="1512187"/>
                  <a:pt x="8284874" y="1511915"/>
                </a:cubicBezTo>
                <a:close/>
                <a:moveTo>
                  <a:pt x="7113969" y="1375625"/>
                </a:moveTo>
                <a:cubicBezTo>
                  <a:pt x="7135525" y="1375625"/>
                  <a:pt x="7152441" y="1381219"/>
                  <a:pt x="7164720" y="1392406"/>
                </a:cubicBezTo>
                <a:cubicBezTo>
                  <a:pt x="7176998" y="1403593"/>
                  <a:pt x="7185729" y="1418395"/>
                  <a:pt x="7190913" y="1436812"/>
                </a:cubicBezTo>
                <a:cubicBezTo>
                  <a:pt x="7196098" y="1455230"/>
                  <a:pt x="7198690" y="1475762"/>
                  <a:pt x="7198690" y="1498408"/>
                </a:cubicBezTo>
                <a:cubicBezTo>
                  <a:pt x="7198690" y="1521055"/>
                  <a:pt x="7196097" y="1541587"/>
                  <a:pt x="7190913" y="1560005"/>
                </a:cubicBezTo>
                <a:cubicBezTo>
                  <a:pt x="7185729" y="1578422"/>
                  <a:pt x="7176998" y="1593156"/>
                  <a:pt x="7164720" y="1604207"/>
                </a:cubicBezTo>
                <a:cubicBezTo>
                  <a:pt x="7152441" y="1615257"/>
                  <a:pt x="7135524" y="1620782"/>
                  <a:pt x="7113969" y="1620782"/>
                </a:cubicBezTo>
                <a:cubicBezTo>
                  <a:pt x="7093505" y="1620782"/>
                  <a:pt x="7077134" y="1615257"/>
                  <a:pt x="7064856" y="1604207"/>
                </a:cubicBezTo>
                <a:cubicBezTo>
                  <a:pt x="7052578" y="1593156"/>
                  <a:pt x="7043914" y="1578422"/>
                  <a:pt x="7038867" y="1560005"/>
                </a:cubicBezTo>
                <a:cubicBezTo>
                  <a:pt x="7033819" y="1541587"/>
                  <a:pt x="7031295" y="1521055"/>
                  <a:pt x="7031295" y="1498408"/>
                </a:cubicBezTo>
                <a:cubicBezTo>
                  <a:pt x="7031295" y="1475762"/>
                  <a:pt x="7033819" y="1455230"/>
                  <a:pt x="7038867" y="1436812"/>
                </a:cubicBezTo>
                <a:cubicBezTo>
                  <a:pt x="7043914" y="1418395"/>
                  <a:pt x="7052578" y="1403593"/>
                  <a:pt x="7064856" y="1392406"/>
                </a:cubicBezTo>
                <a:cubicBezTo>
                  <a:pt x="7077134" y="1381219"/>
                  <a:pt x="7093505" y="1375625"/>
                  <a:pt x="7113969" y="1375625"/>
                </a:cubicBezTo>
                <a:close/>
                <a:moveTo>
                  <a:pt x="5269579" y="1373170"/>
                </a:moveTo>
                <a:cubicBezTo>
                  <a:pt x="5293318" y="1373170"/>
                  <a:pt x="5311189" y="1383538"/>
                  <a:pt x="5323195" y="1404275"/>
                </a:cubicBezTo>
                <a:cubicBezTo>
                  <a:pt x="5335201" y="1425011"/>
                  <a:pt x="5341203" y="1455844"/>
                  <a:pt x="5341203" y="1496771"/>
                </a:cubicBezTo>
                <a:cubicBezTo>
                  <a:pt x="5341203" y="1537699"/>
                  <a:pt x="5335473" y="1568599"/>
                  <a:pt x="5324014" y="1589473"/>
                </a:cubicBezTo>
                <a:cubicBezTo>
                  <a:pt x="5312553" y="1610346"/>
                  <a:pt x="5293999" y="1620782"/>
                  <a:pt x="5268351" y="1620782"/>
                </a:cubicBezTo>
                <a:cubicBezTo>
                  <a:pt x="5247342" y="1620782"/>
                  <a:pt x="5229470" y="1614507"/>
                  <a:pt x="5214736" y="1601956"/>
                </a:cubicBezTo>
                <a:cubicBezTo>
                  <a:pt x="5200003" y="1589404"/>
                  <a:pt x="5188952" y="1574398"/>
                  <a:pt x="5181585" y="1556935"/>
                </a:cubicBezTo>
                <a:lnTo>
                  <a:pt x="5181585" y="1438245"/>
                </a:lnTo>
                <a:cubicBezTo>
                  <a:pt x="5188679" y="1422419"/>
                  <a:pt x="5199388" y="1407617"/>
                  <a:pt x="5213714" y="1393838"/>
                </a:cubicBezTo>
                <a:cubicBezTo>
                  <a:pt x="5228038" y="1380059"/>
                  <a:pt x="5246660" y="1373170"/>
                  <a:pt x="5269579" y="1373170"/>
                </a:cubicBezTo>
                <a:close/>
                <a:moveTo>
                  <a:pt x="5701404" y="1366212"/>
                </a:moveTo>
                <a:cubicBezTo>
                  <a:pt x="5724324" y="1366212"/>
                  <a:pt x="5742809" y="1373101"/>
                  <a:pt x="5756862" y="1386880"/>
                </a:cubicBezTo>
                <a:cubicBezTo>
                  <a:pt x="5770913" y="1400659"/>
                  <a:pt x="5778348" y="1421464"/>
                  <a:pt x="5779167" y="1449295"/>
                </a:cubicBezTo>
                <a:lnTo>
                  <a:pt x="5620367" y="1449295"/>
                </a:lnTo>
                <a:cubicBezTo>
                  <a:pt x="5622550" y="1422010"/>
                  <a:pt x="5630872" y="1401342"/>
                  <a:pt x="5645333" y="1387290"/>
                </a:cubicBezTo>
                <a:cubicBezTo>
                  <a:pt x="5659794" y="1373238"/>
                  <a:pt x="5678485" y="1366212"/>
                  <a:pt x="5701404" y="1366212"/>
                </a:cubicBezTo>
                <a:close/>
                <a:moveTo>
                  <a:pt x="3939279" y="1366212"/>
                </a:moveTo>
                <a:cubicBezTo>
                  <a:pt x="3962199" y="1366212"/>
                  <a:pt x="3980685" y="1373101"/>
                  <a:pt x="3994736" y="1386880"/>
                </a:cubicBezTo>
                <a:cubicBezTo>
                  <a:pt x="4008788" y="1400659"/>
                  <a:pt x="4016224" y="1421464"/>
                  <a:pt x="4017042" y="1449295"/>
                </a:cubicBezTo>
                <a:lnTo>
                  <a:pt x="3858242" y="1449295"/>
                </a:lnTo>
                <a:cubicBezTo>
                  <a:pt x="3860425" y="1422010"/>
                  <a:pt x="3868747" y="1401342"/>
                  <a:pt x="3883208" y="1387290"/>
                </a:cubicBezTo>
                <a:cubicBezTo>
                  <a:pt x="3897669" y="1373238"/>
                  <a:pt x="3916360" y="1366212"/>
                  <a:pt x="3939279" y="1366212"/>
                </a:cubicBezTo>
                <a:close/>
                <a:moveTo>
                  <a:pt x="7532176" y="1356798"/>
                </a:moveTo>
                <a:cubicBezTo>
                  <a:pt x="7550730" y="1356798"/>
                  <a:pt x="7565601" y="1362938"/>
                  <a:pt x="7576787" y="1375216"/>
                </a:cubicBezTo>
                <a:cubicBezTo>
                  <a:pt x="7587974" y="1387494"/>
                  <a:pt x="7593568" y="1406185"/>
                  <a:pt x="7593568" y="1431287"/>
                </a:cubicBezTo>
                <a:cubicBezTo>
                  <a:pt x="7593568" y="1455025"/>
                  <a:pt x="7587838" y="1473101"/>
                  <a:pt x="7576378" y="1485516"/>
                </a:cubicBezTo>
                <a:cubicBezTo>
                  <a:pt x="7564918" y="1497931"/>
                  <a:pt x="7549912" y="1504138"/>
                  <a:pt x="7531358" y="1504138"/>
                </a:cubicBezTo>
                <a:cubicBezTo>
                  <a:pt x="7513076" y="1504138"/>
                  <a:pt x="7497934" y="1497999"/>
                  <a:pt x="7485928" y="1485721"/>
                </a:cubicBezTo>
                <a:cubicBezTo>
                  <a:pt x="7473922" y="1473443"/>
                  <a:pt x="7467920" y="1455298"/>
                  <a:pt x="7467920" y="1431287"/>
                </a:cubicBezTo>
                <a:cubicBezTo>
                  <a:pt x="7467920" y="1407003"/>
                  <a:pt x="7473786" y="1388517"/>
                  <a:pt x="7485519" y="1375830"/>
                </a:cubicBezTo>
                <a:cubicBezTo>
                  <a:pt x="7497251" y="1363142"/>
                  <a:pt x="7512804" y="1356798"/>
                  <a:pt x="7532176" y="1356798"/>
                </a:cubicBezTo>
                <a:close/>
                <a:moveTo>
                  <a:pt x="8720048" y="1292133"/>
                </a:moveTo>
                <a:cubicBezTo>
                  <a:pt x="8688396" y="1292133"/>
                  <a:pt x="8661794" y="1298613"/>
                  <a:pt x="8640238" y="1311573"/>
                </a:cubicBezTo>
                <a:cubicBezTo>
                  <a:pt x="8618684" y="1324534"/>
                  <a:pt x="8601630" y="1339609"/>
                  <a:pt x="8589079" y="1356798"/>
                </a:cubicBezTo>
                <a:lnTo>
                  <a:pt x="8587442" y="1297044"/>
                </a:lnTo>
                <a:lnTo>
                  <a:pt x="8482667" y="1297044"/>
                </a:lnTo>
                <a:lnTo>
                  <a:pt x="8482667" y="1696499"/>
                </a:lnTo>
                <a:lnTo>
                  <a:pt x="8590716" y="1696499"/>
                </a:lnTo>
                <a:lnTo>
                  <a:pt x="8590716" y="1430059"/>
                </a:lnTo>
                <a:cubicBezTo>
                  <a:pt x="8602448" y="1415871"/>
                  <a:pt x="8615954" y="1403797"/>
                  <a:pt x="8631234" y="1393838"/>
                </a:cubicBezTo>
                <a:cubicBezTo>
                  <a:pt x="8646514" y="1383879"/>
                  <a:pt x="8663704" y="1378899"/>
                  <a:pt x="8682804" y="1378899"/>
                </a:cubicBezTo>
                <a:cubicBezTo>
                  <a:pt x="8695900" y="1378899"/>
                  <a:pt x="8706405" y="1381833"/>
                  <a:pt x="8714318" y="1387699"/>
                </a:cubicBezTo>
                <a:cubicBezTo>
                  <a:pt x="8722230" y="1393565"/>
                  <a:pt x="8727824" y="1401887"/>
                  <a:pt x="8731098" y="1412665"/>
                </a:cubicBezTo>
                <a:cubicBezTo>
                  <a:pt x="8734372" y="1423442"/>
                  <a:pt x="8736010" y="1435925"/>
                  <a:pt x="8736010" y="1450114"/>
                </a:cubicBezTo>
                <a:lnTo>
                  <a:pt x="8736010" y="1696499"/>
                </a:lnTo>
                <a:lnTo>
                  <a:pt x="8844058" y="1696499"/>
                </a:lnTo>
                <a:lnTo>
                  <a:pt x="8844058" y="1436608"/>
                </a:lnTo>
                <a:lnTo>
                  <a:pt x="8843442" y="1426598"/>
                </a:lnTo>
                <a:lnTo>
                  <a:pt x="8861146" y="1409084"/>
                </a:lnTo>
                <a:cubicBezTo>
                  <a:pt x="8868036" y="1403286"/>
                  <a:pt x="8875436" y="1397999"/>
                  <a:pt x="8883350" y="1393224"/>
                </a:cubicBezTo>
                <a:cubicBezTo>
                  <a:pt x="8899174" y="1383674"/>
                  <a:pt x="8916500" y="1378899"/>
                  <a:pt x="8935328" y="1378899"/>
                </a:cubicBezTo>
                <a:cubicBezTo>
                  <a:pt x="8948424" y="1378899"/>
                  <a:pt x="8958929" y="1381833"/>
                  <a:pt x="8966842" y="1387699"/>
                </a:cubicBezTo>
                <a:cubicBezTo>
                  <a:pt x="8974754" y="1393565"/>
                  <a:pt x="8980416" y="1401887"/>
                  <a:pt x="8983827" y="1412665"/>
                </a:cubicBezTo>
                <a:cubicBezTo>
                  <a:pt x="8987238" y="1423442"/>
                  <a:pt x="8988943" y="1435925"/>
                  <a:pt x="8988943" y="1450114"/>
                </a:cubicBezTo>
                <a:lnTo>
                  <a:pt x="8988943" y="1696499"/>
                </a:lnTo>
                <a:lnTo>
                  <a:pt x="9096992" y="1696499"/>
                </a:lnTo>
                <a:lnTo>
                  <a:pt x="9096992" y="1436608"/>
                </a:lnTo>
                <a:cubicBezTo>
                  <a:pt x="9096992" y="1390496"/>
                  <a:pt x="9086283" y="1354888"/>
                  <a:pt x="9064864" y="1329786"/>
                </a:cubicBezTo>
                <a:cubicBezTo>
                  <a:pt x="9043444" y="1304684"/>
                  <a:pt x="9012954" y="1292133"/>
                  <a:pt x="8973390" y="1292133"/>
                </a:cubicBezTo>
                <a:cubicBezTo>
                  <a:pt x="8941466" y="1292133"/>
                  <a:pt x="8913704" y="1298817"/>
                  <a:pt x="8890102" y="1312187"/>
                </a:cubicBezTo>
                <a:cubicBezTo>
                  <a:pt x="8866501" y="1325557"/>
                  <a:pt x="8846514" y="1341382"/>
                  <a:pt x="8830143" y="1359663"/>
                </a:cubicBezTo>
                <a:lnTo>
                  <a:pt x="8830495" y="1361690"/>
                </a:lnTo>
                <a:lnTo>
                  <a:pt x="8825986" y="1350583"/>
                </a:lnTo>
                <a:cubicBezTo>
                  <a:pt x="8821970" y="1342994"/>
                  <a:pt x="8817286" y="1336062"/>
                  <a:pt x="8811930" y="1329786"/>
                </a:cubicBezTo>
                <a:cubicBezTo>
                  <a:pt x="8790512" y="1304684"/>
                  <a:pt x="8759884" y="1292133"/>
                  <a:pt x="8720048" y="1292133"/>
                </a:cubicBezTo>
                <a:close/>
                <a:moveTo>
                  <a:pt x="6132075" y="1292133"/>
                </a:moveTo>
                <a:cubicBezTo>
                  <a:pt x="6094149" y="1292133"/>
                  <a:pt x="6060726" y="1299772"/>
                  <a:pt x="6031803" y="1315052"/>
                </a:cubicBezTo>
                <a:cubicBezTo>
                  <a:pt x="6002880" y="1330332"/>
                  <a:pt x="5980234" y="1353320"/>
                  <a:pt x="5963862" y="1384015"/>
                </a:cubicBezTo>
                <a:cubicBezTo>
                  <a:pt x="5947491" y="1414711"/>
                  <a:pt x="5939306" y="1453251"/>
                  <a:pt x="5939306" y="1499636"/>
                </a:cubicBezTo>
                <a:cubicBezTo>
                  <a:pt x="5939306" y="1545748"/>
                  <a:pt x="5947832" y="1583811"/>
                  <a:pt x="5964886" y="1613825"/>
                </a:cubicBezTo>
                <a:cubicBezTo>
                  <a:pt x="5981939" y="1643838"/>
                  <a:pt x="6005063" y="1666144"/>
                  <a:pt x="6034258" y="1680741"/>
                </a:cubicBezTo>
                <a:cubicBezTo>
                  <a:pt x="6063453" y="1695339"/>
                  <a:pt x="6096059" y="1702638"/>
                  <a:pt x="6132075" y="1702638"/>
                </a:cubicBezTo>
                <a:cubicBezTo>
                  <a:pt x="6166182" y="1702638"/>
                  <a:pt x="6196537" y="1696567"/>
                  <a:pt x="6223140" y="1684425"/>
                </a:cubicBezTo>
                <a:cubicBezTo>
                  <a:pt x="6249743" y="1672283"/>
                  <a:pt x="6270684" y="1654275"/>
                  <a:pt x="6285964" y="1630400"/>
                </a:cubicBezTo>
                <a:cubicBezTo>
                  <a:pt x="6301244" y="1606526"/>
                  <a:pt x="6309156" y="1577399"/>
                  <a:pt x="6309702" y="1543020"/>
                </a:cubicBezTo>
                <a:lnTo>
                  <a:pt x="6205336" y="1543020"/>
                </a:lnTo>
                <a:cubicBezTo>
                  <a:pt x="6205336" y="1567303"/>
                  <a:pt x="6198788" y="1586062"/>
                  <a:pt x="6185691" y="1599295"/>
                </a:cubicBezTo>
                <a:cubicBezTo>
                  <a:pt x="6172594" y="1612529"/>
                  <a:pt x="6154859" y="1619145"/>
                  <a:pt x="6132485" y="1619145"/>
                </a:cubicBezTo>
                <a:cubicBezTo>
                  <a:pt x="6113385" y="1619145"/>
                  <a:pt x="6097764" y="1614439"/>
                  <a:pt x="6085623" y="1605025"/>
                </a:cubicBezTo>
                <a:cubicBezTo>
                  <a:pt x="6073481" y="1595612"/>
                  <a:pt x="6064545" y="1581969"/>
                  <a:pt x="6058815" y="1564097"/>
                </a:cubicBezTo>
                <a:cubicBezTo>
                  <a:pt x="6053085" y="1546226"/>
                  <a:pt x="6050221" y="1524739"/>
                  <a:pt x="6050221" y="1499636"/>
                </a:cubicBezTo>
                <a:cubicBezTo>
                  <a:pt x="6050221" y="1460346"/>
                  <a:pt x="6056768" y="1429923"/>
                  <a:pt x="6069865" y="1408367"/>
                </a:cubicBezTo>
                <a:cubicBezTo>
                  <a:pt x="6082962" y="1386812"/>
                  <a:pt x="6103835" y="1376034"/>
                  <a:pt x="6132485" y="1376034"/>
                </a:cubicBezTo>
                <a:cubicBezTo>
                  <a:pt x="6153767" y="1376034"/>
                  <a:pt x="6170411" y="1382105"/>
                  <a:pt x="6182417" y="1394247"/>
                </a:cubicBezTo>
                <a:cubicBezTo>
                  <a:pt x="6194422" y="1406389"/>
                  <a:pt x="6200834" y="1422556"/>
                  <a:pt x="6201653" y="1442747"/>
                </a:cubicBezTo>
                <a:lnTo>
                  <a:pt x="6306837" y="1442747"/>
                </a:lnTo>
                <a:cubicBezTo>
                  <a:pt x="6306564" y="1409186"/>
                  <a:pt x="6298583" y="1381219"/>
                  <a:pt x="6282894" y="1358845"/>
                </a:cubicBezTo>
                <a:cubicBezTo>
                  <a:pt x="6267205" y="1336471"/>
                  <a:pt x="6246264" y="1319759"/>
                  <a:pt x="6220070" y="1308708"/>
                </a:cubicBezTo>
                <a:cubicBezTo>
                  <a:pt x="6193876" y="1297658"/>
                  <a:pt x="6164545" y="1292133"/>
                  <a:pt x="6132075" y="1292133"/>
                </a:cubicBezTo>
                <a:close/>
                <a:moveTo>
                  <a:pt x="8015309" y="1291723"/>
                </a:moveTo>
                <a:cubicBezTo>
                  <a:pt x="7985842" y="1291723"/>
                  <a:pt x="7960671" y="1298135"/>
                  <a:pt x="7939798" y="1310959"/>
                </a:cubicBezTo>
                <a:cubicBezTo>
                  <a:pt x="7918925" y="1323783"/>
                  <a:pt x="7903440" y="1342064"/>
                  <a:pt x="7893345" y="1365803"/>
                </a:cubicBezTo>
                <a:lnTo>
                  <a:pt x="7891298" y="1297044"/>
                </a:lnTo>
                <a:lnTo>
                  <a:pt x="7787342" y="1297044"/>
                </a:lnTo>
                <a:lnTo>
                  <a:pt x="7787342" y="1696499"/>
                </a:lnTo>
                <a:lnTo>
                  <a:pt x="7895391" y="1696499"/>
                </a:lnTo>
                <a:lnTo>
                  <a:pt x="7895391" y="1430878"/>
                </a:lnTo>
                <a:cubicBezTo>
                  <a:pt x="7904123" y="1418599"/>
                  <a:pt x="7914491" y="1408981"/>
                  <a:pt x="7926496" y="1402024"/>
                </a:cubicBezTo>
                <a:cubicBezTo>
                  <a:pt x="7938502" y="1395066"/>
                  <a:pt x="7951940" y="1390155"/>
                  <a:pt x="7966810" y="1387290"/>
                </a:cubicBezTo>
                <a:cubicBezTo>
                  <a:pt x="7981681" y="1384425"/>
                  <a:pt x="7997165" y="1382992"/>
                  <a:pt x="8013263" y="1382992"/>
                </a:cubicBezTo>
                <a:lnTo>
                  <a:pt x="8023086" y="1382992"/>
                </a:lnTo>
                <a:lnTo>
                  <a:pt x="8023086" y="1291723"/>
                </a:lnTo>
                <a:close/>
                <a:moveTo>
                  <a:pt x="7113969" y="1291723"/>
                </a:moveTo>
                <a:cubicBezTo>
                  <a:pt x="7075224" y="1291723"/>
                  <a:pt x="7041322" y="1299841"/>
                  <a:pt x="7012264" y="1316075"/>
                </a:cubicBezTo>
                <a:cubicBezTo>
                  <a:pt x="6983205" y="1332310"/>
                  <a:pt x="6960626" y="1355843"/>
                  <a:pt x="6944528" y="1386676"/>
                </a:cubicBezTo>
                <a:cubicBezTo>
                  <a:pt x="6928430" y="1417508"/>
                  <a:pt x="6920381" y="1454752"/>
                  <a:pt x="6920381" y="1498408"/>
                </a:cubicBezTo>
                <a:cubicBezTo>
                  <a:pt x="6920381" y="1541792"/>
                  <a:pt x="6928430" y="1578831"/>
                  <a:pt x="6944528" y="1609527"/>
                </a:cubicBezTo>
                <a:cubicBezTo>
                  <a:pt x="6960626" y="1640223"/>
                  <a:pt x="6983205" y="1663552"/>
                  <a:pt x="7012264" y="1679514"/>
                </a:cubicBezTo>
                <a:cubicBezTo>
                  <a:pt x="7041322" y="1695475"/>
                  <a:pt x="7075360" y="1703456"/>
                  <a:pt x="7114378" y="1703456"/>
                </a:cubicBezTo>
                <a:cubicBezTo>
                  <a:pt x="7153396" y="1703456"/>
                  <a:pt x="7187571" y="1695475"/>
                  <a:pt x="7216902" y="1679514"/>
                </a:cubicBezTo>
                <a:cubicBezTo>
                  <a:pt x="7246234" y="1663552"/>
                  <a:pt x="7269017" y="1640223"/>
                  <a:pt x="7285252" y="1609527"/>
                </a:cubicBezTo>
                <a:cubicBezTo>
                  <a:pt x="7301486" y="1578831"/>
                  <a:pt x="7309604" y="1541792"/>
                  <a:pt x="7309604" y="1498408"/>
                </a:cubicBezTo>
                <a:cubicBezTo>
                  <a:pt x="7309604" y="1454752"/>
                  <a:pt x="7301486" y="1417508"/>
                  <a:pt x="7285252" y="1386676"/>
                </a:cubicBezTo>
                <a:cubicBezTo>
                  <a:pt x="7269017" y="1355843"/>
                  <a:pt x="7246234" y="1332310"/>
                  <a:pt x="7216902" y="1316075"/>
                </a:cubicBezTo>
                <a:cubicBezTo>
                  <a:pt x="7187571" y="1299841"/>
                  <a:pt x="7153260" y="1291723"/>
                  <a:pt x="7113969" y="1291723"/>
                </a:cubicBezTo>
                <a:close/>
                <a:moveTo>
                  <a:pt x="6891359" y="1291723"/>
                </a:moveTo>
                <a:cubicBezTo>
                  <a:pt x="6861891" y="1291723"/>
                  <a:pt x="6836721" y="1298135"/>
                  <a:pt x="6815848" y="1310959"/>
                </a:cubicBezTo>
                <a:cubicBezTo>
                  <a:pt x="6794975" y="1323783"/>
                  <a:pt x="6779490" y="1342064"/>
                  <a:pt x="6769395" y="1365803"/>
                </a:cubicBezTo>
                <a:lnTo>
                  <a:pt x="6767348" y="1297044"/>
                </a:lnTo>
                <a:lnTo>
                  <a:pt x="6663392" y="1297044"/>
                </a:lnTo>
                <a:lnTo>
                  <a:pt x="6663392" y="1696499"/>
                </a:lnTo>
                <a:lnTo>
                  <a:pt x="6771441" y="1696499"/>
                </a:lnTo>
                <a:lnTo>
                  <a:pt x="6771441" y="1430878"/>
                </a:lnTo>
                <a:cubicBezTo>
                  <a:pt x="6780173" y="1418599"/>
                  <a:pt x="6790541" y="1408981"/>
                  <a:pt x="6802546" y="1402024"/>
                </a:cubicBezTo>
                <a:cubicBezTo>
                  <a:pt x="6814552" y="1395066"/>
                  <a:pt x="6827990" y="1390155"/>
                  <a:pt x="6842860" y="1387290"/>
                </a:cubicBezTo>
                <a:cubicBezTo>
                  <a:pt x="6857730" y="1384425"/>
                  <a:pt x="6873215" y="1382992"/>
                  <a:pt x="6889313" y="1382992"/>
                </a:cubicBezTo>
                <a:lnTo>
                  <a:pt x="6899136" y="1382992"/>
                </a:lnTo>
                <a:lnTo>
                  <a:pt x="6899136" y="1291723"/>
                </a:lnTo>
                <a:close/>
                <a:moveTo>
                  <a:pt x="8225938" y="1290905"/>
                </a:moveTo>
                <a:cubicBezTo>
                  <a:pt x="8192650" y="1290905"/>
                  <a:pt x="8163250" y="1295202"/>
                  <a:pt x="8137739" y="1303797"/>
                </a:cubicBezTo>
                <a:cubicBezTo>
                  <a:pt x="8112227" y="1312392"/>
                  <a:pt x="8092377" y="1326717"/>
                  <a:pt x="8078189" y="1346771"/>
                </a:cubicBezTo>
                <a:cubicBezTo>
                  <a:pt x="8064001" y="1366826"/>
                  <a:pt x="8056907" y="1393633"/>
                  <a:pt x="8056907" y="1427194"/>
                </a:cubicBezTo>
                <a:lnTo>
                  <a:pt x="8158408" y="1427194"/>
                </a:lnTo>
                <a:cubicBezTo>
                  <a:pt x="8158408" y="1404547"/>
                  <a:pt x="8164683" y="1388176"/>
                  <a:pt x="8177234" y="1378081"/>
                </a:cubicBezTo>
                <a:cubicBezTo>
                  <a:pt x="8189785" y="1367985"/>
                  <a:pt x="8206020" y="1362938"/>
                  <a:pt x="8225938" y="1362938"/>
                </a:cubicBezTo>
                <a:cubicBezTo>
                  <a:pt x="8243128" y="1362938"/>
                  <a:pt x="8257453" y="1367713"/>
                  <a:pt x="8268913" y="1377262"/>
                </a:cubicBezTo>
                <a:cubicBezTo>
                  <a:pt x="8280372" y="1386812"/>
                  <a:pt x="8286102" y="1404547"/>
                  <a:pt x="8286102" y="1430468"/>
                </a:cubicBezTo>
                <a:lnTo>
                  <a:pt x="8286102" y="1452160"/>
                </a:lnTo>
                <a:cubicBezTo>
                  <a:pt x="8235897" y="1453251"/>
                  <a:pt x="8191900" y="1457140"/>
                  <a:pt x="8154110" y="1463824"/>
                </a:cubicBezTo>
                <a:cubicBezTo>
                  <a:pt x="8116320" y="1470509"/>
                  <a:pt x="8086989" y="1483197"/>
                  <a:pt x="8066116" y="1501887"/>
                </a:cubicBezTo>
                <a:cubicBezTo>
                  <a:pt x="8045243" y="1520578"/>
                  <a:pt x="8034806" y="1548340"/>
                  <a:pt x="8034806" y="1585175"/>
                </a:cubicBezTo>
                <a:cubicBezTo>
                  <a:pt x="8034806" y="1611915"/>
                  <a:pt x="8040467" y="1634084"/>
                  <a:pt x="8051791" y="1651683"/>
                </a:cubicBezTo>
                <a:cubicBezTo>
                  <a:pt x="8063114" y="1669282"/>
                  <a:pt x="8077985" y="1682379"/>
                  <a:pt x="8096402" y="1690973"/>
                </a:cubicBezTo>
                <a:cubicBezTo>
                  <a:pt x="8114820" y="1699568"/>
                  <a:pt x="8134670" y="1703866"/>
                  <a:pt x="8155952" y="1703866"/>
                </a:cubicBezTo>
                <a:cubicBezTo>
                  <a:pt x="8184056" y="1703866"/>
                  <a:pt x="8208885" y="1699295"/>
                  <a:pt x="8230441" y="1690155"/>
                </a:cubicBezTo>
                <a:cubicBezTo>
                  <a:pt x="8251996" y="1681014"/>
                  <a:pt x="8270959" y="1666076"/>
                  <a:pt x="8287330" y="1645339"/>
                </a:cubicBezTo>
                <a:lnTo>
                  <a:pt x="8290195" y="1696499"/>
                </a:lnTo>
                <a:lnTo>
                  <a:pt x="8389649" y="1696499"/>
                </a:lnTo>
                <a:lnTo>
                  <a:pt x="8389649" y="1428422"/>
                </a:lnTo>
                <a:cubicBezTo>
                  <a:pt x="8389649" y="1401683"/>
                  <a:pt x="8385693" y="1379377"/>
                  <a:pt x="8377780" y="1361505"/>
                </a:cubicBezTo>
                <a:cubicBezTo>
                  <a:pt x="8369868" y="1343633"/>
                  <a:pt x="8358544" y="1329513"/>
                  <a:pt x="8343810" y="1319145"/>
                </a:cubicBezTo>
                <a:cubicBezTo>
                  <a:pt x="8329076" y="1308777"/>
                  <a:pt x="8311750" y="1301478"/>
                  <a:pt x="8291832" y="1297249"/>
                </a:cubicBezTo>
                <a:cubicBezTo>
                  <a:pt x="8271914" y="1293019"/>
                  <a:pt x="8249949" y="1290905"/>
                  <a:pt x="8225938" y="1290905"/>
                </a:cubicBezTo>
                <a:close/>
                <a:moveTo>
                  <a:pt x="5701813" y="1290905"/>
                </a:moveTo>
                <a:cubicBezTo>
                  <a:pt x="5661977" y="1290905"/>
                  <a:pt x="5627734" y="1299159"/>
                  <a:pt x="5599085" y="1315666"/>
                </a:cubicBezTo>
                <a:cubicBezTo>
                  <a:pt x="5570436" y="1332174"/>
                  <a:pt x="5548539" y="1355707"/>
                  <a:pt x="5533396" y="1386266"/>
                </a:cubicBezTo>
                <a:cubicBezTo>
                  <a:pt x="5518252" y="1416826"/>
                  <a:pt x="5510682" y="1453251"/>
                  <a:pt x="5510682" y="1495543"/>
                </a:cubicBezTo>
                <a:cubicBezTo>
                  <a:pt x="5510682" y="1539200"/>
                  <a:pt x="5518457" y="1576580"/>
                  <a:pt x="5534010" y="1607685"/>
                </a:cubicBezTo>
                <a:cubicBezTo>
                  <a:pt x="5549562" y="1638791"/>
                  <a:pt x="5572072" y="1662597"/>
                  <a:pt x="5601540" y="1679104"/>
                </a:cubicBezTo>
                <a:cubicBezTo>
                  <a:pt x="5631008" y="1695612"/>
                  <a:pt x="5666479" y="1703866"/>
                  <a:pt x="5707953" y="1703866"/>
                </a:cubicBezTo>
                <a:cubicBezTo>
                  <a:pt x="5742605" y="1703866"/>
                  <a:pt x="5773028" y="1698750"/>
                  <a:pt x="5799221" y="1688518"/>
                </a:cubicBezTo>
                <a:cubicBezTo>
                  <a:pt x="5825415" y="1678286"/>
                  <a:pt x="5846084" y="1662802"/>
                  <a:pt x="5861227" y="1642065"/>
                </a:cubicBezTo>
                <a:cubicBezTo>
                  <a:pt x="5876370" y="1621328"/>
                  <a:pt x="5884624" y="1595407"/>
                  <a:pt x="5885988" y="1564302"/>
                </a:cubicBezTo>
                <a:lnTo>
                  <a:pt x="5778758" y="1564302"/>
                </a:lnTo>
                <a:cubicBezTo>
                  <a:pt x="5778485" y="1584493"/>
                  <a:pt x="5772004" y="1599705"/>
                  <a:pt x="5759317" y="1609937"/>
                </a:cubicBezTo>
                <a:cubicBezTo>
                  <a:pt x="5746629" y="1620168"/>
                  <a:pt x="5729509" y="1625284"/>
                  <a:pt x="5707953" y="1625284"/>
                </a:cubicBezTo>
                <a:cubicBezTo>
                  <a:pt x="5686944" y="1625284"/>
                  <a:pt x="5670026" y="1620305"/>
                  <a:pt x="5657202" y="1610346"/>
                </a:cubicBezTo>
                <a:cubicBezTo>
                  <a:pt x="5644379" y="1600387"/>
                  <a:pt x="5635034" y="1587290"/>
                  <a:pt x="5629167" y="1571055"/>
                </a:cubicBezTo>
                <a:cubicBezTo>
                  <a:pt x="5623300" y="1554821"/>
                  <a:pt x="5620094" y="1537153"/>
                  <a:pt x="5619549" y="1518054"/>
                </a:cubicBezTo>
                <a:lnTo>
                  <a:pt x="5885579" y="1518054"/>
                </a:lnTo>
                <a:cubicBezTo>
                  <a:pt x="5885852" y="1515052"/>
                  <a:pt x="5886125" y="1510755"/>
                  <a:pt x="5886397" y="1505161"/>
                </a:cubicBezTo>
                <a:cubicBezTo>
                  <a:pt x="5886670" y="1499568"/>
                  <a:pt x="5886807" y="1495134"/>
                  <a:pt x="5886807" y="1491860"/>
                </a:cubicBezTo>
                <a:cubicBezTo>
                  <a:pt x="5886807" y="1427467"/>
                  <a:pt x="5870299" y="1377876"/>
                  <a:pt x="5837284" y="1343088"/>
                </a:cubicBezTo>
                <a:cubicBezTo>
                  <a:pt x="5804269" y="1308299"/>
                  <a:pt x="5759112" y="1290905"/>
                  <a:pt x="5701813" y="1290905"/>
                </a:cubicBezTo>
                <a:close/>
                <a:moveTo>
                  <a:pt x="3939689" y="1290905"/>
                </a:moveTo>
                <a:cubicBezTo>
                  <a:pt x="3899852" y="1290905"/>
                  <a:pt x="3865609" y="1299159"/>
                  <a:pt x="3836960" y="1315666"/>
                </a:cubicBezTo>
                <a:cubicBezTo>
                  <a:pt x="3808310" y="1332174"/>
                  <a:pt x="3786414" y="1355707"/>
                  <a:pt x="3771271" y="1386266"/>
                </a:cubicBezTo>
                <a:cubicBezTo>
                  <a:pt x="3756127" y="1416826"/>
                  <a:pt x="3748556" y="1453251"/>
                  <a:pt x="3748556" y="1495543"/>
                </a:cubicBezTo>
                <a:cubicBezTo>
                  <a:pt x="3748556" y="1539200"/>
                  <a:pt x="3756332" y="1576580"/>
                  <a:pt x="3771885" y="1607685"/>
                </a:cubicBezTo>
                <a:cubicBezTo>
                  <a:pt x="3787437" y="1638791"/>
                  <a:pt x="3809948" y="1662597"/>
                  <a:pt x="3839415" y="1679104"/>
                </a:cubicBezTo>
                <a:cubicBezTo>
                  <a:pt x="3868883" y="1695612"/>
                  <a:pt x="3904354" y="1703866"/>
                  <a:pt x="3945828" y="1703866"/>
                </a:cubicBezTo>
                <a:cubicBezTo>
                  <a:pt x="3980480" y="1703866"/>
                  <a:pt x="4010903" y="1698750"/>
                  <a:pt x="4037096" y="1688518"/>
                </a:cubicBezTo>
                <a:cubicBezTo>
                  <a:pt x="4063290" y="1678286"/>
                  <a:pt x="4083959" y="1662802"/>
                  <a:pt x="4099102" y="1642065"/>
                </a:cubicBezTo>
                <a:cubicBezTo>
                  <a:pt x="4114245" y="1621328"/>
                  <a:pt x="4122499" y="1595407"/>
                  <a:pt x="4123863" y="1564302"/>
                </a:cubicBezTo>
                <a:lnTo>
                  <a:pt x="4016633" y="1564302"/>
                </a:lnTo>
                <a:cubicBezTo>
                  <a:pt x="4016360" y="1584493"/>
                  <a:pt x="4009879" y="1599705"/>
                  <a:pt x="3997192" y="1609937"/>
                </a:cubicBezTo>
                <a:cubicBezTo>
                  <a:pt x="3984504" y="1620168"/>
                  <a:pt x="3967383" y="1625284"/>
                  <a:pt x="3945828" y="1625284"/>
                </a:cubicBezTo>
                <a:cubicBezTo>
                  <a:pt x="3924818" y="1625284"/>
                  <a:pt x="3907901" y="1620305"/>
                  <a:pt x="3895078" y="1610346"/>
                </a:cubicBezTo>
                <a:cubicBezTo>
                  <a:pt x="3882253" y="1600387"/>
                  <a:pt x="3872908" y="1587290"/>
                  <a:pt x="3867042" y="1571055"/>
                </a:cubicBezTo>
                <a:cubicBezTo>
                  <a:pt x="3861175" y="1554821"/>
                  <a:pt x="3857969" y="1537153"/>
                  <a:pt x="3857424" y="1518054"/>
                </a:cubicBezTo>
                <a:lnTo>
                  <a:pt x="4123454" y="1518054"/>
                </a:lnTo>
                <a:cubicBezTo>
                  <a:pt x="4123727" y="1515052"/>
                  <a:pt x="4124000" y="1510755"/>
                  <a:pt x="4124272" y="1505161"/>
                </a:cubicBezTo>
                <a:cubicBezTo>
                  <a:pt x="4124545" y="1499568"/>
                  <a:pt x="4124682" y="1495134"/>
                  <a:pt x="4124682" y="1491860"/>
                </a:cubicBezTo>
                <a:cubicBezTo>
                  <a:pt x="4124682" y="1427467"/>
                  <a:pt x="4108174" y="1377876"/>
                  <a:pt x="4075159" y="1343088"/>
                </a:cubicBezTo>
                <a:cubicBezTo>
                  <a:pt x="4042144" y="1308299"/>
                  <a:pt x="3996987" y="1290905"/>
                  <a:pt x="3939689" y="1290905"/>
                </a:cubicBezTo>
                <a:close/>
                <a:moveTo>
                  <a:pt x="5300275" y="1290496"/>
                </a:moveTo>
                <a:cubicBezTo>
                  <a:pt x="5273535" y="1290496"/>
                  <a:pt x="5250480" y="1296225"/>
                  <a:pt x="5231107" y="1307685"/>
                </a:cubicBezTo>
                <a:cubicBezTo>
                  <a:pt x="5211735" y="1319145"/>
                  <a:pt x="5194954" y="1335925"/>
                  <a:pt x="5180766" y="1358026"/>
                </a:cubicBezTo>
                <a:lnTo>
                  <a:pt x="5179538" y="1297044"/>
                </a:lnTo>
                <a:lnTo>
                  <a:pt x="5072717" y="1297044"/>
                </a:lnTo>
                <a:lnTo>
                  <a:pt x="5072717" y="1843429"/>
                </a:lnTo>
                <a:lnTo>
                  <a:pt x="5177082" y="1843429"/>
                </a:lnTo>
                <a:lnTo>
                  <a:pt x="5177082" y="1642065"/>
                </a:lnTo>
                <a:cubicBezTo>
                  <a:pt x="5192362" y="1662802"/>
                  <a:pt x="5209348" y="1678286"/>
                  <a:pt x="5228038" y="1688518"/>
                </a:cubicBezTo>
                <a:cubicBezTo>
                  <a:pt x="5246728" y="1698750"/>
                  <a:pt x="5268897" y="1703866"/>
                  <a:pt x="5294545" y="1703866"/>
                </a:cubicBezTo>
                <a:cubicBezTo>
                  <a:pt x="5324286" y="1703866"/>
                  <a:pt x="5351025" y="1696499"/>
                  <a:pt x="5374764" y="1681765"/>
                </a:cubicBezTo>
                <a:cubicBezTo>
                  <a:pt x="5398502" y="1667031"/>
                  <a:pt x="5417329" y="1644384"/>
                  <a:pt x="5431244" y="1613825"/>
                </a:cubicBezTo>
                <a:cubicBezTo>
                  <a:pt x="5445159" y="1583265"/>
                  <a:pt x="5452117" y="1544384"/>
                  <a:pt x="5452117" y="1497181"/>
                </a:cubicBezTo>
                <a:cubicBezTo>
                  <a:pt x="5452117" y="1450250"/>
                  <a:pt x="5445637" y="1411573"/>
                  <a:pt x="5432676" y="1381150"/>
                </a:cubicBezTo>
                <a:cubicBezTo>
                  <a:pt x="5419716" y="1350728"/>
                  <a:pt x="5401776" y="1328013"/>
                  <a:pt x="5378856" y="1313006"/>
                </a:cubicBezTo>
                <a:cubicBezTo>
                  <a:pt x="5355937" y="1297999"/>
                  <a:pt x="5329743" y="1290496"/>
                  <a:pt x="5300275" y="1290496"/>
                </a:cubicBezTo>
                <a:close/>
                <a:moveTo>
                  <a:pt x="7735587" y="1238108"/>
                </a:moveTo>
                <a:cubicBezTo>
                  <a:pt x="7704209" y="1238381"/>
                  <a:pt x="7677538" y="1243701"/>
                  <a:pt x="7655573" y="1254070"/>
                </a:cubicBezTo>
                <a:cubicBezTo>
                  <a:pt x="7639100" y="1261846"/>
                  <a:pt x="7625965" y="1274687"/>
                  <a:pt x="7616168" y="1292593"/>
                </a:cubicBezTo>
                <a:lnTo>
                  <a:pt x="7610170" y="1306126"/>
                </a:lnTo>
                <a:lnTo>
                  <a:pt x="7602265" y="1302723"/>
                </a:lnTo>
                <a:cubicBezTo>
                  <a:pt x="7582006" y="1295663"/>
                  <a:pt x="7558370" y="1292133"/>
                  <a:pt x="7531358" y="1292133"/>
                </a:cubicBezTo>
                <a:cubicBezTo>
                  <a:pt x="7495887" y="1292133"/>
                  <a:pt x="7465942" y="1298408"/>
                  <a:pt x="7441521" y="1310959"/>
                </a:cubicBezTo>
                <a:cubicBezTo>
                  <a:pt x="7417101" y="1323511"/>
                  <a:pt x="7398547" y="1340223"/>
                  <a:pt x="7385860" y="1361096"/>
                </a:cubicBezTo>
                <a:cubicBezTo>
                  <a:pt x="7373172" y="1381969"/>
                  <a:pt x="7366828" y="1405366"/>
                  <a:pt x="7366828" y="1431287"/>
                </a:cubicBezTo>
                <a:cubicBezTo>
                  <a:pt x="7366828" y="1455571"/>
                  <a:pt x="7373172" y="1478286"/>
                  <a:pt x="7385860" y="1499432"/>
                </a:cubicBezTo>
                <a:cubicBezTo>
                  <a:pt x="7392203" y="1510005"/>
                  <a:pt x="7399997" y="1519520"/>
                  <a:pt x="7409240" y="1527979"/>
                </a:cubicBezTo>
                <a:lnTo>
                  <a:pt x="7429223" y="1541811"/>
                </a:lnTo>
                <a:lnTo>
                  <a:pt x="7408984" y="1550284"/>
                </a:lnTo>
                <a:cubicBezTo>
                  <a:pt x="7399298" y="1555400"/>
                  <a:pt x="7391248" y="1560891"/>
                  <a:pt x="7384836" y="1566758"/>
                </a:cubicBezTo>
                <a:cubicBezTo>
                  <a:pt x="7372012" y="1578490"/>
                  <a:pt x="7365600" y="1592133"/>
                  <a:pt x="7365600" y="1607685"/>
                </a:cubicBezTo>
                <a:cubicBezTo>
                  <a:pt x="7365600" y="1618600"/>
                  <a:pt x="7369693" y="1629582"/>
                  <a:pt x="7377879" y="1640632"/>
                </a:cubicBezTo>
                <a:cubicBezTo>
                  <a:pt x="7381971" y="1646158"/>
                  <a:pt x="7387275" y="1651325"/>
                  <a:pt x="7393789" y="1656134"/>
                </a:cubicBezTo>
                <a:lnTo>
                  <a:pt x="7415128" y="1668428"/>
                </a:lnTo>
                <a:lnTo>
                  <a:pt x="7401476" y="1674231"/>
                </a:lnTo>
                <a:cubicBezTo>
                  <a:pt x="7394510" y="1677855"/>
                  <a:pt x="7388350" y="1681799"/>
                  <a:pt x="7382995" y="1686062"/>
                </a:cubicBezTo>
                <a:cubicBezTo>
                  <a:pt x="7361576" y="1703115"/>
                  <a:pt x="7350866" y="1722965"/>
                  <a:pt x="7350866" y="1745612"/>
                </a:cubicBezTo>
                <a:cubicBezTo>
                  <a:pt x="7350866" y="1764166"/>
                  <a:pt x="7356733" y="1781424"/>
                  <a:pt x="7368465" y="1797386"/>
                </a:cubicBezTo>
                <a:cubicBezTo>
                  <a:pt x="7380198" y="1813347"/>
                  <a:pt x="7399707" y="1826240"/>
                  <a:pt x="7426992" y="1836062"/>
                </a:cubicBezTo>
                <a:cubicBezTo>
                  <a:pt x="7454277" y="1845885"/>
                  <a:pt x="7490976" y="1850796"/>
                  <a:pt x="7537088" y="1850796"/>
                </a:cubicBezTo>
                <a:cubicBezTo>
                  <a:pt x="7601208" y="1850796"/>
                  <a:pt x="7650321" y="1839064"/>
                  <a:pt x="7684427" y="1815598"/>
                </a:cubicBezTo>
                <a:cubicBezTo>
                  <a:pt x="7718533" y="1792133"/>
                  <a:pt x="7735587" y="1761301"/>
                  <a:pt x="7735587" y="1723102"/>
                </a:cubicBezTo>
                <a:cubicBezTo>
                  <a:pt x="7735587" y="1685448"/>
                  <a:pt x="7720990" y="1657481"/>
                  <a:pt x="7691794" y="1639200"/>
                </a:cubicBezTo>
                <a:cubicBezTo>
                  <a:pt x="7662599" y="1620919"/>
                  <a:pt x="7616078" y="1611778"/>
                  <a:pt x="7552231" y="1611778"/>
                </a:cubicBezTo>
                <a:lnTo>
                  <a:pt x="7544045" y="1611778"/>
                </a:lnTo>
                <a:cubicBezTo>
                  <a:pt x="7519216" y="1611505"/>
                  <a:pt x="7499843" y="1610550"/>
                  <a:pt x="7485928" y="1608913"/>
                </a:cubicBezTo>
                <a:cubicBezTo>
                  <a:pt x="7472012" y="1607276"/>
                  <a:pt x="7462326" y="1604752"/>
                  <a:pt x="7456869" y="1601342"/>
                </a:cubicBezTo>
                <a:cubicBezTo>
                  <a:pt x="7451412" y="1597931"/>
                  <a:pt x="7448684" y="1593634"/>
                  <a:pt x="7448684" y="1588449"/>
                </a:cubicBezTo>
                <a:cubicBezTo>
                  <a:pt x="7448684" y="1581901"/>
                  <a:pt x="7453459" y="1575830"/>
                  <a:pt x="7463008" y="1570237"/>
                </a:cubicBezTo>
                <a:lnTo>
                  <a:pt x="7480204" y="1564027"/>
                </a:lnTo>
                <a:lnTo>
                  <a:pt x="7481733" y="1564456"/>
                </a:lnTo>
                <a:cubicBezTo>
                  <a:pt x="7496535" y="1567627"/>
                  <a:pt x="7512667" y="1569213"/>
                  <a:pt x="7530130" y="1569213"/>
                </a:cubicBezTo>
                <a:cubicBezTo>
                  <a:pt x="7566692" y="1569213"/>
                  <a:pt x="7597115" y="1562938"/>
                  <a:pt x="7621399" y="1550387"/>
                </a:cubicBezTo>
                <a:cubicBezTo>
                  <a:pt x="7645682" y="1537835"/>
                  <a:pt x="7663963" y="1521055"/>
                  <a:pt x="7676242" y="1500046"/>
                </a:cubicBezTo>
                <a:cubicBezTo>
                  <a:pt x="7688520" y="1479036"/>
                  <a:pt x="7694659" y="1456116"/>
                  <a:pt x="7694659" y="1431287"/>
                </a:cubicBezTo>
                <a:cubicBezTo>
                  <a:pt x="7694659" y="1405366"/>
                  <a:pt x="7688452" y="1381969"/>
                  <a:pt x="7676037" y="1361096"/>
                </a:cubicBezTo>
                <a:lnTo>
                  <a:pt x="7654176" y="1334269"/>
                </a:lnTo>
                <a:lnTo>
                  <a:pt x="7655062" y="1333418"/>
                </a:lnTo>
                <a:cubicBezTo>
                  <a:pt x="7661542" y="1328473"/>
                  <a:pt x="7669147" y="1325011"/>
                  <a:pt x="7677879" y="1323033"/>
                </a:cubicBezTo>
                <a:cubicBezTo>
                  <a:pt x="7695341" y="1319077"/>
                  <a:pt x="7714577" y="1317099"/>
                  <a:pt x="7735587" y="1317099"/>
                </a:cubicBezTo>
                <a:close/>
                <a:moveTo>
                  <a:pt x="6411724" y="1202910"/>
                </a:moveTo>
                <a:lnTo>
                  <a:pt x="6411724" y="1297044"/>
                </a:lnTo>
                <a:lnTo>
                  <a:pt x="6345421" y="1297044"/>
                </a:lnTo>
                <a:lnTo>
                  <a:pt x="6345421" y="1380537"/>
                </a:lnTo>
                <a:lnTo>
                  <a:pt x="6411724" y="1380537"/>
                </a:lnTo>
                <a:lnTo>
                  <a:pt x="6411724" y="1557344"/>
                </a:lnTo>
                <a:cubicBezTo>
                  <a:pt x="6411724" y="1590087"/>
                  <a:pt x="6416089" y="1616621"/>
                  <a:pt x="6424820" y="1636949"/>
                </a:cubicBezTo>
                <a:cubicBezTo>
                  <a:pt x="6433552" y="1657276"/>
                  <a:pt x="6449036" y="1672283"/>
                  <a:pt x="6471274" y="1681969"/>
                </a:cubicBezTo>
                <a:cubicBezTo>
                  <a:pt x="6493511" y="1691656"/>
                  <a:pt x="6524820" y="1696499"/>
                  <a:pt x="6565203" y="1696499"/>
                </a:cubicBezTo>
                <a:lnTo>
                  <a:pt x="6607358" y="1696499"/>
                </a:lnTo>
                <a:lnTo>
                  <a:pt x="6607358" y="1611778"/>
                </a:lnTo>
                <a:lnTo>
                  <a:pt x="6568477" y="1611778"/>
                </a:lnTo>
                <a:cubicBezTo>
                  <a:pt x="6547740" y="1611778"/>
                  <a:pt x="6534438" y="1606867"/>
                  <a:pt x="6528572" y="1597044"/>
                </a:cubicBezTo>
                <a:cubicBezTo>
                  <a:pt x="6522706" y="1587222"/>
                  <a:pt x="6519773" y="1571806"/>
                  <a:pt x="6519773" y="1550796"/>
                </a:cubicBezTo>
                <a:lnTo>
                  <a:pt x="6519773" y="1380537"/>
                </a:lnTo>
                <a:lnTo>
                  <a:pt x="6607768" y="1380537"/>
                </a:lnTo>
                <a:lnTo>
                  <a:pt x="6607768" y="1297044"/>
                </a:lnTo>
                <a:lnTo>
                  <a:pt x="6519773" y="1297044"/>
                </a:lnTo>
                <a:lnTo>
                  <a:pt x="6519773" y="1202910"/>
                </a:lnTo>
                <a:close/>
                <a:moveTo>
                  <a:pt x="4192733" y="1145611"/>
                </a:moveTo>
                <a:lnTo>
                  <a:pt x="4192733" y="1557344"/>
                </a:lnTo>
                <a:cubicBezTo>
                  <a:pt x="4192733" y="1590087"/>
                  <a:pt x="4197099" y="1616621"/>
                  <a:pt x="4205830" y="1636949"/>
                </a:cubicBezTo>
                <a:cubicBezTo>
                  <a:pt x="4214561" y="1657276"/>
                  <a:pt x="4230046" y="1672283"/>
                  <a:pt x="4252284" y="1681969"/>
                </a:cubicBezTo>
                <a:cubicBezTo>
                  <a:pt x="4274521" y="1691656"/>
                  <a:pt x="4305830" y="1696499"/>
                  <a:pt x="4346212" y="1696499"/>
                </a:cubicBezTo>
                <a:lnTo>
                  <a:pt x="4374453" y="1696499"/>
                </a:lnTo>
                <a:lnTo>
                  <a:pt x="4374453" y="1611778"/>
                </a:lnTo>
                <a:lnTo>
                  <a:pt x="4349896" y="1611778"/>
                </a:lnTo>
                <a:cubicBezTo>
                  <a:pt x="4329159" y="1611778"/>
                  <a:pt x="4315789" y="1606867"/>
                  <a:pt x="4309787" y="1597044"/>
                </a:cubicBezTo>
                <a:cubicBezTo>
                  <a:pt x="4303784" y="1587222"/>
                  <a:pt x="4300783" y="1571806"/>
                  <a:pt x="4300783" y="1550796"/>
                </a:cubicBezTo>
                <a:lnTo>
                  <a:pt x="4300783" y="1145611"/>
                </a:lnTo>
                <a:close/>
                <a:moveTo>
                  <a:pt x="3108818" y="1145611"/>
                </a:moveTo>
                <a:lnTo>
                  <a:pt x="3108818" y="1696499"/>
                </a:lnTo>
                <a:lnTo>
                  <a:pt x="3219323" y="1696499"/>
                </a:lnTo>
                <a:lnTo>
                  <a:pt x="3219323" y="1295481"/>
                </a:lnTo>
                <a:lnTo>
                  <a:pt x="3351520" y="1520509"/>
                </a:lnTo>
                <a:lnTo>
                  <a:pt x="3422325" y="1520509"/>
                </a:lnTo>
                <a:lnTo>
                  <a:pt x="3552475" y="1293930"/>
                </a:lnTo>
                <a:lnTo>
                  <a:pt x="3552475" y="1696499"/>
                </a:lnTo>
                <a:lnTo>
                  <a:pt x="3665435" y="1696499"/>
                </a:lnTo>
                <a:lnTo>
                  <a:pt x="3665435" y="1145611"/>
                </a:lnTo>
                <a:lnTo>
                  <a:pt x="3538559" y="1145611"/>
                </a:lnTo>
                <a:lnTo>
                  <a:pt x="3391028" y="1400244"/>
                </a:lnTo>
                <a:lnTo>
                  <a:pt x="3241015" y="1145611"/>
                </a:lnTo>
                <a:close/>
                <a:moveTo>
                  <a:pt x="4785553" y="1138654"/>
                </a:moveTo>
                <a:cubicBezTo>
                  <a:pt x="4746262" y="1138654"/>
                  <a:pt x="4711337" y="1143974"/>
                  <a:pt x="4680778" y="1154615"/>
                </a:cubicBezTo>
                <a:cubicBezTo>
                  <a:pt x="4650219" y="1165257"/>
                  <a:pt x="4626276" y="1181832"/>
                  <a:pt x="4608950" y="1204343"/>
                </a:cubicBezTo>
                <a:cubicBezTo>
                  <a:pt x="4591624" y="1226853"/>
                  <a:pt x="4582961" y="1255980"/>
                  <a:pt x="4582961" y="1291723"/>
                </a:cubicBezTo>
                <a:cubicBezTo>
                  <a:pt x="4582961" y="1325011"/>
                  <a:pt x="4590532" y="1352024"/>
                  <a:pt x="4605676" y="1372760"/>
                </a:cubicBezTo>
                <a:cubicBezTo>
                  <a:pt x="4620819" y="1393497"/>
                  <a:pt x="4642238" y="1410414"/>
                  <a:pt x="4669932" y="1423511"/>
                </a:cubicBezTo>
                <a:cubicBezTo>
                  <a:pt x="4697627" y="1436608"/>
                  <a:pt x="4730437" y="1448613"/>
                  <a:pt x="4768363" y="1459527"/>
                </a:cubicBezTo>
                <a:cubicBezTo>
                  <a:pt x="4801106" y="1468531"/>
                  <a:pt x="4826481" y="1476921"/>
                  <a:pt x="4844489" y="1484698"/>
                </a:cubicBezTo>
                <a:cubicBezTo>
                  <a:pt x="4862497" y="1492474"/>
                  <a:pt x="4874980" y="1501137"/>
                  <a:pt x="4881938" y="1510687"/>
                </a:cubicBezTo>
                <a:cubicBezTo>
                  <a:pt x="4888896" y="1520237"/>
                  <a:pt x="4892374" y="1532242"/>
                  <a:pt x="4892374" y="1546703"/>
                </a:cubicBezTo>
                <a:cubicBezTo>
                  <a:pt x="4892374" y="1561710"/>
                  <a:pt x="4888213" y="1573988"/>
                  <a:pt x="4879891" y="1583538"/>
                </a:cubicBezTo>
                <a:cubicBezTo>
                  <a:pt x="4871570" y="1593088"/>
                  <a:pt x="4860042" y="1600182"/>
                  <a:pt x="4845308" y="1604821"/>
                </a:cubicBezTo>
                <a:cubicBezTo>
                  <a:pt x="4830574" y="1609459"/>
                  <a:pt x="4813521" y="1611778"/>
                  <a:pt x="4794148" y="1611778"/>
                </a:cubicBezTo>
                <a:cubicBezTo>
                  <a:pt x="4773957" y="1611778"/>
                  <a:pt x="4756017" y="1609186"/>
                  <a:pt x="4740328" y="1604002"/>
                </a:cubicBezTo>
                <a:cubicBezTo>
                  <a:pt x="4724639" y="1598818"/>
                  <a:pt x="4712224" y="1590155"/>
                  <a:pt x="4703084" y="1578013"/>
                </a:cubicBezTo>
                <a:cubicBezTo>
                  <a:pt x="4693943" y="1565871"/>
                  <a:pt x="4688828" y="1549159"/>
                  <a:pt x="4687736" y="1527876"/>
                </a:cubicBezTo>
                <a:lnTo>
                  <a:pt x="4570273" y="1527876"/>
                </a:lnTo>
                <a:cubicBezTo>
                  <a:pt x="4570273" y="1569623"/>
                  <a:pt x="4580096" y="1603456"/>
                  <a:pt x="4599741" y="1629377"/>
                </a:cubicBezTo>
                <a:cubicBezTo>
                  <a:pt x="4619386" y="1655298"/>
                  <a:pt x="4646058" y="1674193"/>
                  <a:pt x="4679755" y="1686062"/>
                </a:cubicBezTo>
                <a:cubicBezTo>
                  <a:pt x="4713452" y="1697931"/>
                  <a:pt x="4750901" y="1703866"/>
                  <a:pt x="4792101" y="1703866"/>
                </a:cubicBezTo>
                <a:cubicBezTo>
                  <a:pt x="4833575" y="1703866"/>
                  <a:pt x="4870683" y="1698272"/>
                  <a:pt x="4903425" y="1687085"/>
                </a:cubicBezTo>
                <a:cubicBezTo>
                  <a:pt x="4936168" y="1675898"/>
                  <a:pt x="4962156" y="1658299"/>
                  <a:pt x="4981392" y="1634289"/>
                </a:cubicBezTo>
                <a:cubicBezTo>
                  <a:pt x="5000628" y="1610278"/>
                  <a:pt x="5010246" y="1578763"/>
                  <a:pt x="5010246" y="1539745"/>
                </a:cubicBezTo>
                <a:cubicBezTo>
                  <a:pt x="5010246" y="1504820"/>
                  <a:pt x="5003834" y="1476649"/>
                  <a:pt x="4991010" y="1455230"/>
                </a:cubicBezTo>
                <a:cubicBezTo>
                  <a:pt x="4978186" y="1433811"/>
                  <a:pt x="4958473" y="1416348"/>
                  <a:pt x="4931870" y="1402842"/>
                </a:cubicBezTo>
                <a:cubicBezTo>
                  <a:pt x="4905267" y="1389336"/>
                  <a:pt x="4871092" y="1376444"/>
                  <a:pt x="4829346" y="1364165"/>
                </a:cubicBezTo>
                <a:cubicBezTo>
                  <a:pt x="4794148" y="1354070"/>
                  <a:pt x="4767272" y="1345066"/>
                  <a:pt x="4748718" y="1337153"/>
                </a:cubicBezTo>
                <a:cubicBezTo>
                  <a:pt x="4730164" y="1329240"/>
                  <a:pt x="4717477" y="1321123"/>
                  <a:pt x="4710655" y="1312801"/>
                </a:cubicBezTo>
                <a:cubicBezTo>
                  <a:pt x="4703834" y="1304479"/>
                  <a:pt x="4700423" y="1294861"/>
                  <a:pt x="4700423" y="1283947"/>
                </a:cubicBezTo>
                <a:cubicBezTo>
                  <a:pt x="4700423" y="1264848"/>
                  <a:pt x="4708541" y="1250727"/>
                  <a:pt x="4724775" y="1241587"/>
                </a:cubicBezTo>
                <a:cubicBezTo>
                  <a:pt x="4741010" y="1232446"/>
                  <a:pt x="4761270" y="1227876"/>
                  <a:pt x="4785553" y="1227876"/>
                </a:cubicBezTo>
                <a:cubicBezTo>
                  <a:pt x="4810383" y="1227876"/>
                  <a:pt x="4831665" y="1233674"/>
                  <a:pt x="4849400" y="1245270"/>
                </a:cubicBezTo>
                <a:cubicBezTo>
                  <a:pt x="4867136" y="1256867"/>
                  <a:pt x="4875867" y="1274397"/>
                  <a:pt x="4875595" y="1297863"/>
                </a:cubicBezTo>
                <a:lnTo>
                  <a:pt x="4993466" y="1297863"/>
                </a:lnTo>
                <a:cubicBezTo>
                  <a:pt x="4993466" y="1261573"/>
                  <a:pt x="4984053" y="1231696"/>
                  <a:pt x="4965226" y="1208231"/>
                </a:cubicBezTo>
                <a:cubicBezTo>
                  <a:pt x="4946399" y="1184766"/>
                  <a:pt x="4921297" y="1167303"/>
                  <a:pt x="4889919" y="1155843"/>
                </a:cubicBezTo>
                <a:cubicBezTo>
                  <a:pt x="4858541" y="1144383"/>
                  <a:pt x="4823752" y="1138654"/>
                  <a:pt x="4785553" y="1138654"/>
                </a:cubicBezTo>
                <a:close/>
                <a:moveTo>
                  <a:pt x="0" y="0"/>
                </a:moveTo>
                <a:lnTo>
                  <a:pt x="12192004" y="0"/>
                </a:lnTo>
                <a:lnTo>
                  <a:pt x="12192004" y="2951545"/>
                </a:lnTo>
                <a:lnTo>
                  <a:pt x="0" y="2951545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68000">
                <a:srgbClr val="000000"/>
              </a:gs>
              <a:gs pos="41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7123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325</Words>
  <Application>Microsoft Office PowerPoint</Application>
  <PresentationFormat>Широкоэкранный</PresentationFormat>
  <Paragraphs>219</Paragraphs>
  <Slides>29</Slides>
  <Notes>3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Даниил Маковецкий</dc:creator>
  <cp:lastModifiedBy>Даниил Маковецкий</cp:lastModifiedBy>
  <cp:revision>56</cp:revision>
  <dcterms:created xsi:type="dcterms:W3CDTF">2024-05-27T12:19:10Z</dcterms:created>
  <dcterms:modified xsi:type="dcterms:W3CDTF">2024-06-05T02:27:54Z</dcterms:modified>
</cp:coreProperties>
</file>